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3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82" r:id="rId4"/>
    <p:sldId id="775" r:id="rId5"/>
    <p:sldId id="769" r:id="rId6"/>
    <p:sldId id="283" r:id="rId7"/>
    <p:sldId id="363" r:id="rId8"/>
    <p:sldId id="768" r:id="rId9"/>
    <p:sldId id="372" r:id="rId11"/>
    <p:sldId id="382" r:id="rId12"/>
    <p:sldId id="770" r:id="rId13"/>
    <p:sldId id="777" r:id="rId14"/>
    <p:sldId id="772" r:id="rId15"/>
    <p:sldId id="771" r:id="rId16"/>
    <p:sldId id="774" r:id="rId17"/>
    <p:sldId id="350" r:id="rId18"/>
    <p:sldId id="370" r:id="rId19"/>
    <p:sldId id="778" r:id="rId20"/>
    <p:sldId id="776" r:id="rId21"/>
    <p:sldId id="773" r:id="rId22"/>
  </p:sldIdLst>
  <p:sldSz cx="18288000" cy="10287000"/>
  <p:notesSz cx="6858000" cy="9144000"/>
  <p:embeddedFontLst>
    <p:embeddedFont>
      <p:font typeface="SimSun" panose="02010600030101010101" pitchFamily="2" charset="-122"/>
      <p:regular r:id="rId26"/>
    </p:embeddedFont>
    <p:embeddedFont>
      <p:font typeface="Microsoft YaHei UI" panose="020B0503020204020204" pitchFamily="34" charset="-122"/>
      <p:regular r:id="rId27"/>
    </p:embeddedFont>
    <p:embeddedFont>
      <p:font typeface="Josefin Sans Bold" panose="00000800000000000000"/>
      <p:bold r:id="rId28"/>
      <p:boldItalic r:id="rId29"/>
    </p:embeddedFont>
    <p:embeddedFont>
      <p:font typeface="Bungee Shade"/>
      <p:regular r:id="rId30"/>
    </p:embeddedFont>
    <p:embeddedFont>
      <p:font typeface="Josefin Sans Regular" panose="00000500000000000000" charset="0"/>
      <p:regular r:id="rId31"/>
    </p:embeddedFont>
    <p:embeddedFont>
      <p:font typeface="Abadi" panose="020B0604020104020204" pitchFamily="34" charset="0"/>
      <p:regular r:id="rId32"/>
    </p:embeddedFont>
    <p:embeddedFont>
      <p:font typeface="Playfair Display" panose="00000500000000000000"/>
      <p:regular r:id="rId33"/>
      <p:bold r:id="rId34"/>
      <p:italic r:id="rId35"/>
      <p:boldItalic r:id="rId36"/>
    </p:embeddedFont>
    <p:embeddedFont>
      <p:font typeface="Source Sans Pro" panose="020B0503030403020204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icrosoft YaHei" panose="020B0503020204020204" pitchFamily="34" charset="-122"/>
      <p:regular r:id="rId45"/>
    </p:embeddedFont>
    <p:embeddedFont>
      <p:font typeface="Segoe UI Light" panose="020B0502040204020203" pitchFamily="34" charset="0"/>
      <p:regular r:id="rId46"/>
      <p:italic r:id="rId47"/>
    </p:embeddedFont>
    <p:embeddedFont>
      <p:font typeface="等线" panose="02010600030101010101" pitchFamily="2" charset="-122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68" d="100"/>
          <a:sy n="68" d="100"/>
        </p:scale>
        <p:origin x="83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customXml" Target="../customXml/item3.xml"/><Relationship Id="rId50" Type="http://schemas.openxmlformats.org/officeDocument/2006/relationships/customXml" Target="../customXml/item2.xml"/><Relationship Id="rId5" Type="http://schemas.openxmlformats.org/officeDocument/2006/relationships/slide" Target="slides/slide3.xml"/><Relationship Id="rId49" Type="http://schemas.openxmlformats.org/officeDocument/2006/relationships/customXml" Target="../customXml/item1.xml"/><Relationship Id="rId48" Type="http://schemas.openxmlformats.org/officeDocument/2006/relationships/font" Target="fonts/font23.fntdata"/><Relationship Id="rId47" Type="http://schemas.openxmlformats.org/officeDocument/2006/relationships/font" Target="fonts/font22.fntdata"/><Relationship Id="rId46" Type="http://schemas.openxmlformats.org/officeDocument/2006/relationships/font" Target="fonts/font21.fntdata"/><Relationship Id="rId45" Type="http://schemas.openxmlformats.org/officeDocument/2006/relationships/font" Target="fonts/font20.fntdata"/><Relationship Id="rId44" Type="http://schemas.openxmlformats.org/officeDocument/2006/relationships/font" Target="fonts/font19.fntdata"/><Relationship Id="rId43" Type="http://schemas.openxmlformats.org/officeDocument/2006/relationships/font" Target="fonts/font18.fntdata"/><Relationship Id="rId42" Type="http://schemas.openxmlformats.org/officeDocument/2006/relationships/font" Target="fonts/font17.fntdata"/><Relationship Id="rId41" Type="http://schemas.openxmlformats.org/officeDocument/2006/relationships/font" Target="fonts/font16.fntdata"/><Relationship Id="rId40" Type="http://schemas.openxmlformats.org/officeDocument/2006/relationships/font" Target="fonts/font15.fntdata"/><Relationship Id="rId4" Type="http://schemas.openxmlformats.org/officeDocument/2006/relationships/slide" Target="slides/slide2.xml"/><Relationship Id="rId39" Type="http://schemas.openxmlformats.org/officeDocument/2006/relationships/font" Target="fonts/font14.fntdata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65EBC-3A34-4151-99AD-5BEF79A7800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FFAFF-AECE-4FA3-908A-A41BF093CC6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33EB5-7C9C-4048-AF07-76EC685E8BA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61EA0F-A667-4B49-8422-0062BC55E24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FFAFF-AECE-4FA3-908A-A41BF093CC6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FFAFF-AECE-4FA3-908A-A41BF093CC6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8971" y="3239412"/>
            <a:ext cx="4253861" cy="3140047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22533" y="3239412"/>
            <a:ext cx="4401480" cy="3001850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</a:fld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598150" y="829511"/>
            <a:ext cx="6836569" cy="9457489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405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5820" y="259333"/>
            <a:ext cx="1855810" cy="1821014"/>
          </a:xfrm>
          <a:prstGeom prst="rect">
            <a:avLst/>
          </a:prstGeom>
        </p:spPr>
      </p:pic>
      <p:sp>
        <p:nvSpPr>
          <p:cNvPr id="4" name="TextBox 35"/>
          <p:cNvSpPr txBox="1"/>
          <p:nvPr userDrawn="1"/>
        </p:nvSpPr>
        <p:spPr>
          <a:xfrm>
            <a:off x="1148927" y="723788"/>
            <a:ext cx="1009596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92DCEF"/>
                </a:solidFill>
                <a:latin typeface="Mokoto"/>
              </a:rPr>
              <a:t>x</a:t>
            </a:r>
            <a:endParaRPr lang="en-US" sz="5000" dirty="0">
              <a:solidFill>
                <a:srgbClr val="92DCEF"/>
              </a:solidFill>
              <a:latin typeface="Mokoto"/>
            </a:endParaRP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808"/>
            <a:ext cx="9211688" cy="1028619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405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63581" y="808"/>
            <a:ext cx="8798473" cy="1028619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405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38439"/>
            <a:ext cx="15773400" cy="6527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BFFE-F2A3-4363-8AE7-776EE7D8270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D08D-BDEB-4C76-B02E-F4BBF3A5D0B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384049" y="397765"/>
            <a:ext cx="17524574" cy="94986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27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 11"/>
          <p:cNvCxnSpPr/>
          <p:nvPr userDrawn="1"/>
        </p:nvCxnSpPr>
        <p:spPr>
          <a:xfrm>
            <a:off x="906651" y="1794588"/>
            <a:ext cx="16474698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81811" y="672084"/>
            <a:ext cx="10315679" cy="960120"/>
          </a:xfrm>
        </p:spPr>
        <p:txBody>
          <a:bodyPr rtlCol="0" anchor="b" anchorCtr="0">
            <a:normAutofit/>
          </a:bodyPr>
          <a:lstStyle>
            <a:lvl1pPr>
              <a:defRPr sz="42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809244" y="2153412"/>
            <a:ext cx="6624828" cy="596646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500"/>
              </a:spcBef>
              <a:spcAft>
                <a:spcPts val="1800"/>
              </a:spcAft>
              <a:buNone/>
            </a:pPr>
            <a:r>
              <a:rPr lang="zh-CN" altLang="en-US" noProof="0"/>
              <a:t>编辑母版文本样式</a:t>
            </a:r>
            <a:endParaRPr lang="zh-CN" altLang="en-US" noProof="0"/>
          </a:p>
          <a:p>
            <a:pPr marL="0" lvl="1" indent="0" rtl="0">
              <a:lnSpc>
                <a:spcPct val="150000"/>
              </a:lnSpc>
              <a:spcBef>
                <a:spcPts val="1500"/>
              </a:spcBef>
              <a:spcAft>
                <a:spcPts val="1800"/>
              </a:spcAft>
              <a:buNone/>
            </a:pPr>
            <a:r>
              <a:rPr lang="zh-CN" altLang="en-US" noProof="0"/>
              <a:t>第二级</a:t>
            </a:r>
            <a:endParaRPr lang="zh-CN" altLang="en-US" noProof="0"/>
          </a:p>
          <a:p>
            <a:pPr marL="0" lvl="2" indent="0" rtl="0">
              <a:lnSpc>
                <a:spcPct val="150000"/>
              </a:lnSpc>
              <a:spcBef>
                <a:spcPts val="1500"/>
              </a:spcBef>
              <a:spcAft>
                <a:spcPts val="1800"/>
              </a:spcAft>
              <a:buNone/>
            </a:pPr>
            <a:r>
              <a:rPr lang="zh-CN" altLang="en-US" noProof="0"/>
              <a:t>第三级</a:t>
            </a:r>
            <a:endParaRPr lang="zh-CN" altLang="en-US" noProof="0"/>
          </a:p>
          <a:p>
            <a:pPr marL="0" lvl="3" indent="0" rtl="0">
              <a:lnSpc>
                <a:spcPct val="150000"/>
              </a:lnSpc>
              <a:spcBef>
                <a:spcPts val="1500"/>
              </a:spcBef>
              <a:spcAft>
                <a:spcPts val="1800"/>
              </a:spcAft>
              <a:buNone/>
            </a:pPr>
            <a:r>
              <a:rPr lang="zh-CN" altLang="en-US" noProof="0"/>
              <a:t>第四级</a:t>
            </a:r>
            <a:endParaRPr lang="zh-CN" altLang="en-US" noProof="0"/>
          </a:p>
          <a:p>
            <a:pPr marL="0" lvl="4" indent="0" rtl="0">
              <a:lnSpc>
                <a:spcPct val="150000"/>
              </a:lnSpc>
              <a:spcBef>
                <a:spcPts val="1500"/>
              </a:spcBef>
              <a:spcAft>
                <a:spcPts val="1800"/>
              </a:spcAft>
              <a:buNone/>
            </a:pPr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809244" y="9305929"/>
            <a:ext cx="49149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7612A-7C7D-41EF-9275-BA82F6A6A07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72300" y="9305929"/>
            <a:ext cx="43434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557889" y="9305929"/>
            <a:ext cx="49149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.sv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1.xml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01619" y="6685712"/>
            <a:ext cx="3286381" cy="38669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498877" y="4218768"/>
            <a:ext cx="3252546" cy="39908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403192" y="1894781"/>
            <a:ext cx="3345348" cy="46625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091385" y="3046697"/>
            <a:ext cx="418277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80191" y="4166935"/>
            <a:ext cx="7114157" cy="36726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48540" y="1894781"/>
            <a:ext cx="11777460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5000" dirty="0">
                <a:solidFill>
                  <a:srgbClr val="92DCEF"/>
                </a:solidFill>
                <a:latin typeface="Josefin Sans Bold" panose="00000800000000000000"/>
              </a:rPr>
              <a:t>KHỞI ĐỘNG </a:t>
            </a:r>
            <a:endParaRPr lang="en-US" sz="5000" dirty="0">
              <a:solidFill>
                <a:srgbClr val="92DCEF"/>
              </a:solidFill>
              <a:latin typeface="Josefin Sans Bold" panose="00000800000000000000"/>
            </a:endParaRPr>
          </a:p>
          <a:p>
            <a:pPr algn="ctr">
              <a:lnSpc>
                <a:spcPts val="7590"/>
              </a:lnSpc>
            </a:pPr>
            <a:r>
              <a:rPr lang="en-US" sz="5000" dirty="0">
                <a:solidFill>
                  <a:srgbClr val="92DCEF"/>
                </a:solidFill>
                <a:latin typeface="Josefin Sans Bold" panose="00000800000000000000"/>
              </a:rPr>
              <a:t>DỰ ÁN NGHIÊN CỨU &amp; ỨNG DỤNG </a:t>
            </a:r>
            <a:endParaRPr lang="en-US" sz="5000" dirty="0">
              <a:solidFill>
                <a:srgbClr val="92DCEF"/>
              </a:solidFill>
              <a:latin typeface="Josefin Sa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10626" y="5154737"/>
            <a:ext cx="7453286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500" dirty="0">
                <a:solidFill>
                  <a:srgbClr val="92DCEF"/>
                </a:solidFill>
                <a:latin typeface="LHanoienne Typeface"/>
              </a:rPr>
              <a:t>TRÍ TUỆ NHÂN TẠO </a:t>
            </a:r>
            <a:endParaRPr lang="en-US" sz="4500" dirty="0">
              <a:solidFill>
                <a:srgbClr val="92DCEF"/>
              </a:solidFill>
              <a:latin typeface="LHanoienne Typeface"/>
            </a:endParaRPr>
          </a:p>
          <a:p>
            <a:pPr algn="ctr">
              <a:lnSpc>
                <a:spcPts val="5600"/>
              </a:lnSpc>
            </a:pPr>
            <a:endParaRPr lang="en-US" sz="4000" dirty="0">
              <a:solidFill>
                <a:srgbClr val="92DCEF"/>
              </a:solidFill>
              <a:latin typeface="LHanoienne Typeface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99409" y="-19722"/>
            <a:ext cx="3121313" cy="295793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26229" y="6003277"/>
            <a:ext cx="498420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500" dirty="0" err="1">
                <a:solidFill>
                  <a:srgbClr val="92DCEF"/>
                </a:solidFill>
                <a:latin typeface="Bungee Shade"/>
              </a:rPr>
              <a:t>aI</a:t>
            </a:r>
            <a:endParaRPr lang="en-US" sz="6500" dirty="0">
              <a:solidFill>
                <a:srgbClr val="92DCEF"/>
              </a:solidFill>
              <a:latin typeface="Bungee Sha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chemeClr val="bg1"/>
                </a:solidFill>
              </a:rPr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2507" y="7345608"/>
            <a:ext cx="5029200" cy="2854878"/>
          </a:xfrm>
          <a:prstGeom prst="rect">
            <a:avLst/>
          </a:prstGeom>
        </p:spPr>
      </p:pic>
      <p:pic>
        <p:nvPicPr>
          <p:cNvPr id="9" name="Picture 8" descr="A picture containing text, screenshot, diagram, design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53" y="1662750"/>
            <a:ext cx="10856054" cy="5475227"/>
          </a:xfrm>
          <a:prstGeom prst="rect">
            <a:avLst/>
          </a:prstGeom>
        </p:spPr>
      </p:pic>
      <p:grpSp>
        <p:nvGrpSpPr>
          <p:cNvPr id="10" name="组合 30"/>
          <p:cNvGrpSpPr/>
          <p:nvPr/>
        </p:nvGrpSpPr>
        <p:grpSpPr>
          <a:xfrm>
            <a:off x="76200" y="2400300"/>
            <a:ext cx="6807150" cy="1832372"/>
            <a:chOff x="7106050" y="-34314"/>
            <a:chExt cx="5164447" cy="1352499"/>
          </a:xfrm>
        </p:grpSpPr>
        <p:pic>
          <p:nvPicPr>
            <p:cNvPr id="11" name="图片 8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050" y="-34314"/>
              <a:ext cx="1401017" cy="1352499"/>
            </a:xfrm>
            <a:prstGeom prst="rect">
              <a:avLst/>
            </a:prstGeom>
          </p:spPr>
        </p:pic>
        <p:sp>
          <p:nvSpPr>
            <p:cNvPr id="12" name="矩形 886"/>
            <p:cNvSpPr/>
            <p:nvPr/>
          </p:nvSpPr>
          <p:spPr>
            <a:xfrm>
              <a:off x="8749216" y="159758"/>
              <a:ext cx="3521281" cy="964354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defTabSz="914400">
                <a:lnSpc>
                  <a:spcPct val="130000"/>
                </a:lnSpc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Kiểm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soát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ra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vào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cổng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công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trình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defTabSz="914400">
                <a:lnSpc>
                  <a:spcPct val="130000"/>
                </a:lnSpc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Chấm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công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,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đếm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số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lượng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công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nhân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defTabSz="914400">
                <a:lnSpc>
                  <a:spcPct val="130000"/>
                </a:lnSpc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Kiểm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tra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tuân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thủ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Bảo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hộ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lao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động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" name="矩形 887"/>
            <p:cNvSpPr/>
            <p:nvPr/>
          </p:nvSpPr>
          <p:spPr>
            <a:xfrm>
              <a:off x="7197162" y="460030"/>
              <a:ext cx="1218790" cy="374837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algn="ctr" defTabSz="914400"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sym typeface="Calibri" panose="020F0502020204030204" pitchFamily="34" charset="0"/>
                </a:rPr>
                <a:t>Entrance</a:t>
              </a:r>
              <a:endPara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14" name="组合 30"/>
          <p:cNvGrpSpPr/>
          <p:nvPr/>
        </p:nvGrpSpPr>
        <p:grpSpPr>
          <a:xfrm>
            <a:off x="196293" y="4686300"/>
            <a:ext cx="6687057" cy="2506840"/>
            <a:chOff x="7106050" y="-194733"/>
            <a:chExt cx="5073335" cy="1850334"/>
          </a:xfrm>
        </p:grpSpPr>
        <p:pic>
          <p:nvPicPr>
            <p:cNvPr id="15" name="图片 8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050" y="-34314"/>
              <a:ext cx="1401017" cy="1352499"/>
            </a:xfrm>
            <a:prstGeom prst="rect">
              <a:avLst/>
            </a:prstGeom>
          </p:spPr>
        </p:pic>
        <p:sp>
          <p:nvSpPr>
            <p:cNvPr id="16" name="矩形 886"/>
            <p:cNvSpPr/>
            <p:nvPr/>
          </p:nvSpPr>
          <p:spPr>
            <a:xfrm>
              <a:off x="8658104" y="-194733"/>
              <a:ext cx="3521281" cy="1850334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defTabSz="914400">
                <a:lnSpc>
                  <a:spcPct val="130000"/>
                </a:lnSpc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Kiểm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soát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Xe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cơ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giới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ra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/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vào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: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marL="342900" indent="-342900" defTabSz="914400">
                <a:lnSpc>
                  <a:spcPct val="130000"/>
                </a:lnSpc>
                <a:spcBef>
                  <a:spcPct val="0"/>
                </a:spcBef>
                <a:buClr>
                  <a:schemeClr val="bg1"/>
                </a:buClr>
                <a:buFont typeface="Calibri" panose="020F0502020204030204" pitchFamily="34" charset="0"/>
                <a:buChar char="•"/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Phân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biệt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loại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xe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: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đổ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beton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,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chở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thép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,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đổ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đất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,…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marL="342900" indent="-342900" defTabSz="914400">
                <a:lnSpc>
                  <a:spcPct val="130000"/>
                </a:lnSpc>
                <a:spcBef>
                  <a:spcPct val="0"/>
                </a:spcBef>
                <a:buClr>
                  <a:schemeClr val="bg1"/>
                </a:buClr>
                <a:buFont typeface="Calibri" panose="020F0502020204030204" pitchFamily="34" charset="0"/>
                <a:buChar char="•"/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Nhận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diện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biển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số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xe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marL="342900" indent="-342900" defTabSz="914400">
                <a:lnSpc>
                  <a:spcPct val="130000"/>
                </a:lnSpc>
                <a:spcBef>
                  <a:spcPct val="0"/>
                </a:spcBef>
                <a:buClr>
                  <a:schemeClr val="bg1"/>
                </a:buClr>
                <a:buFont typeface="Calibri" panose="020F0502020204030204" pitchFamily="34" charset="0"/>
                <a:buChar char="•"/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Cảnh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báo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đỗ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sai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vị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trí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marL="342900" indent="-342900" defTabSz="914400">
                <a:lnSpc>
                  <a:spcPct val="130000"/>
                </a:lnSpc>
                <a:spcBef>
                  <a:spcPct val="0"/>
                </a:spcBef>
                <a:buClr>
                  <a:schemeClr val="bg1"/>
                </a:buClr>
                <a:buFont typeface="Calibri" panose="020F0502020204030204" pitchFamily="34" charset="0"/>
                <a:buChar char="•"/>
                <a:defRPr/>
              </a:pP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….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矩形 887"/>
            <p:cNvSpPr/>
            <p:nvPr/>
          </p:nvSpPr>
          <p:spPr>
            <a:xfrm>
              <a:off x="7197162" y="460030"/>
              <a:ext cx="1218790" cy="374837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algn="ctr" defTabSz="914400"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sym typeface="Calibri" panose="020F0502020204030204" pitchFamily="34" charset="0"/>
                </a:rPr>
                <a:t>Entrance</a:t>
              </a:r>
              <a:endPara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18" name="组合 30"/>
          <p:cNvGrpSpPr/>
          <p:nvPr/>
        </p:nvGrpSpPr>
        <p:grpSpPr>
          <a:xfrm>
            <a:off x="196293" y="7736963"/>
            <a:ext cx="6687056" cy="1835701"/>
            <a:chOff x="7106050" y="-34314"/>
            <a:chExt cx="5073334" cy="1354957"/>
          </a:xfrm>
        </p:grpSpPr>
        <p:pic>
          <p:nvPicPr>
            <p:cNvPr id="19" name="图片 8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050" y="-34314"/>
              <a:ext cx="1401017" cy="1352499"/>
            </a:xfrm>
            <a:prstGeom prst="rect">
              <a:avLst/>
            </a:prstGeom>
          </p:spPr>
        </p:pic>
        <p:sp>
          <p:nvSpPr>
            <p:cNvPr id="20" name="矩形 886"/>
            <p:cNvSpPr/>
            <p:nvPr/>
          </p:nvSpPr>
          <p:spPr>
            <a:xfrm>
              <a:off x="8658103" y="60962"/>
              <a:ext cx="3521281" cy="1259681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defTabSz="914400">
                <a:lnSpc>
                  <a:spcPct val="130000"/>
                </a:lnSpc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Kiểm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soát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an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toàn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: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marL="342900" indent="-342900" defTabSz="914400">
                <a:lnSpc>
                  <a:spcPct val="130000"/>
                </a:lnSpc>
                <a:spcBef>
                  <a:spcPct val="0"/>
                </a:spcBef>
                <a:buClr>
                  <a:schemeClr val="bg1"/>
                </a:buClr>
                <a:buFont typeface="Calibri" panose="020F0502020204030204" pitchFamily="34" charset="0"/>
                <a:buChar char="•"/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Nhận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biết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tai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nạn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marL="342900" indent="-342900" defTabSz="914400">
                <a:lnSpc>
                  <a:spcPct val="130000"/>
                </a:lnSpc>
                <a:spcBef>
                  <a:spcPct val="0"/>
                </a:spcBef>
                <a:buClr>
                  <a:schemeClr val="bg1"/>
                </a:buClr>
                <a:buFont typeface="Calibri" panose="020F0502020204030204" pitchFamily="34" charset="0"/>
                <a:buChar char="•"/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Cảnh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báo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vật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cản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lối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đi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marL="342900" indent="-342900" defTabSz="914400">
                <a:lnSpc>
                  <a:spcPct val="130000"/>
                </a:lnSpc>
                <a:spcBef>
                  <a:spcPct val="0"/>
                </a:spcBef>
                <a:buClr>
                  <a:schemeClr val="bg1"/>
                </a:buClr>
                <a:buFont typeface="Calibri" panose="020F0502020204030204" pitchFamily="34" charset="0"/>
                <a:buChar char="•"/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Cảnh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báo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cháy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nổ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,…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矩形 887"/>
            <p:cNvSpPr/>
            <p:nvPr/>
          </p:nvSpPr>
          <p:spPr>
            <a:xfrm>
              <a:off x="7197162" y="460030"/>
              <a:ext cx="1218790" cy="374837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algn="ctr" defTabSz="914400"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sym typeface="Calibri" panose="020F0502020204030204" pitchFamily="34" charset="0"/>
                </a:rPr>
                <a:t>In Site</a:t>
              </a:r>
              <a:endPara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22" name="Shape 186"/>
          <p:cNvSpPr/>
          <p:nvPr/>
        </p:nvSpPr>
        <p:spPr>
          <a:xfrm>
            <a:off x="14401883" y="991974"/>
            <a:ext cx="3689824" cy="508312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Hỗ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trợ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công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trường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xây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dựng</a:t>
            </a:r>
            <a:endParaRPr sz="2600" i="1" spc="-100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chemeClr val="bg1"/>
                </a:solidFill>
              </a:rPr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501447"/>
            <a:ext cx="17671341" cy="7401958"/>
          </a:xfrm>
          <a:prstGeom prst="rect">
            <a:avLst/>
          </a:prstGeom>
        </p:spPr>
      </p:pic>
      <p:sp>
        <p:nvSpPr>
          <p:cNvPr id="4" name="Shape 186"/>
          <p:cNvSpPr/>
          <p:nvPr/>
        </p:nvSpPr>
        <p:spPr>
          <a:xfrm>
            <a:off x="14401883" y="991974"/>
            <a:ext cx="3689824" cy="508312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Hỗ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trợ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công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trường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xây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dựng</a:t>
            </a:r>
            <a:endParaRPr sz="2600" i="1" spc="-100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chemeClr val="bg1"/>
                </a:solidFill>
              </a:rPr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1638300"/>
            <a:ext cx="12584281" cy="8268854"/>
          </a:xfrm>
          <a:prstGeom prst="rect">
            <a:avLst/>
          </a:prstGeom>
        </p:spPr>
      </p:pic>
      <p:sp>
        <p:nvSpPr>
          <p:cNvPr id="5" name="Shape 186"/>
          <p:cNvSpPr/>
          <p:nvPr/>
        </p:nvSpPr>
        <p:spPr>
          <a:xfrm>
            <a:off x="685800" y="4864305"/>
            <a:ext cx="3206743" cy="908422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Quản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lý</a:t>
            </a:r>
            <a:r>
              <a:rPr lang="en-IN" sz="2600" spc="-100" dirty="0">
                <a:solidFill>
                  <a:schemeClr val="bg1"/>
                </a:solidFill>
              </a:rPr>
              <a:t> an </a:t>
            </a:r>
            <a:r>
              <a:rPr lang="en-IN" sz="2600" spc="-100" dirty="0" err="1">
                <a:solidFill>
                  <a:schemeClr val="bg1"/>
                </a:solidFill>
              </a:rPr>
              <a:t>ninh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tổng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thể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endParaRPr lang="en-IN" sz="2600" spc="-100" dirty="0">
              <a:solidFill>
                <a:schemeClr val="bg1"/>
              </a:solidFill>
            </a:endParaRPr>
          </a:p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cho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tòa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nhà</a:t>
            </a:r>
            <a:r>
              <a:rPr lang="en-IN" sz="2600" spc="-100" dirty="0">
                <a:solidFill>
                  <a:schemeClr val="bg1"/>
                </a:solidFill>
              </a:rPr>
              <a:t>/</a:t>
            </a:r>
            <a:r>
              <a:rPr lang="en-IN" sz="2600" spc="-100" dirty="0" err="1">
                <a:solidFill>
                  <a:schemeClr val="bg1"/>
                </a:solidFill>
              </a:rPr>
              <a:t>khu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dân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cư</a:t>
            </a:r>
            <a:endParaRPr sz="2600" i="1" spc="-100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6" name="Shape 186"/>
          <p:cNvSpPr/>
          <p:nvPr/>
        </p:nvSpPr>
        <p:spPr>
          <a:xfrm>
            <a:off x="14401883" y="991974"/>
            <a:ext cx="2895184" cy="508312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Hỗ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trợ</a:t>
            </a:r>
            <a:r>
              <a:rPr lang="en-IN" sz="2600" spc="-100" dirty="0">
                <a:solidFill>
                  <a:schemeClr val="bg1"/>
                </a:solidFill>
              </a:rPr>
              <a:t> an </a:t>
            </a:r>
            <a:r>
              <a:rPr lang="en-IN" sz="2600" spc="-100" dirty="0" err="1">
                <a:solidFill>
                  <a:schemeClr val="bg1"/>
                </a:solidFill>
              </a:rPr>
              <a:t>ninh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tòa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nhà</a:t>
            </a:r>
            <a:endParaRPr sz="2600" i="1" spc="-100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chemeClr val="bg1"/>
                </a:solidFill>
              </a:rPr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0347" y="1790700"/>
            <a:ext cx="8987305" cy="7683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chemeClr val="bg1"/>
                </a:solidFill>
              </a:rPr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2628900"/>
            <a:ext cx="12107965" cy="6535062"/>
          </a:xfrm>
          <a:prstGeom prst="rect">
            <a:avLst/>
          </a:prstGeom>
        </p:spPr>
      </p:pic>
      <p:sp>
        <p:nvSpPr>
          <p:cNvPr id="5" name="Shape 186"/>
          <p:cNvSpPr/>
          <p:nvPr/>
        </p:nvSpPr>
        <p:spPr>
          <a:xfrm>
            <a:off x="838200" y="5155096"/>
            <a:ext cx="3309785" cy="908422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Quản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lý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khách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ra</a:t>
            </a:r>
            <a:r>
              <a:rPr lang="en-IN" sz="2600" spc="-100" dirty="0">
                <a:solidFill>
                  <a:schemeClr val="bg1"/>
                </a:solidFill>
              </a:rPr>
              <a:t>/</a:t>
            </a:r>
            <a:r>
              <a:rPr lang="en-IN" sz="2600" spc="-100" dirty="0" err="1">
                <a:solidFill>
                  <a:schemeClr val="bg1"/>
                </a:solidFill>
              </a:rPr>
              <a:t>vào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endParaRPr lang="en-IN" sz="2600" spc="-100" dirty="0">
              <a:solidFill>
                <a:schemeClr val="bg1"/>
              </a:solidFill>
            </a:endParaRPr>
          </a:p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tòa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nhà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hoặc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công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trường</a:t>
            </a:r>
            <a:endParaRPr sz="2600" i="1" spc="-100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294967295"/>
          </p:nvPr>
        </p:nvSpPr>
        <p:spPr>
          <a:xfrm>
            <a:off x="2866225" y="1079615"/>
            <a:ext cx="3458375" cy="960437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2600" dirty="0">
                <a:solidFill>
                  <a:schemeClr val="bg1"/>
                </a:solidFill>
                <a:cs typeface="Segoe UI Light" panose="020B0502040204020203" pitchFamily="34" charset="0"/>
              </a:rPr>
              <a:t>Touchless Scenarios</a:t>
            </a:r>
            <a:endParaRPr lang="zh-CN" altLang="en-US" sz="26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882" name="íṡlïďé"/>
          <p:cNvSpPr txBox="1"/>
          <p:nvPr/>
        </p:nvSpPr>
        <p:spPr>
          <a:xfrm>
            <a:off x="1448302" y="7310291"/>
            <a:ext cx="3147605" cy="369332"/>
          </a:xfrm>
          <a:prstGeom prst="rect">
            <a:avLst/>
          </a:prstGeom>
          <a:ln>
            <a:solidFill>
              <a:schemeClr val="accent3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171450" indent="-171450" fontAlgn="base">
              <a:buFont typeface="Arial" panose="020B0604020202020204" pitchFamily="34" charset="0"/>
              <a:buChar char="•"/>
              <a:defRPr sz="1200" b="0" spc="4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marL="0" indent="0" algn="ctr" defTabSz="1371600">
              <a:buNone/>
              <a:defRPr/>
            </a:pPr>
            <a:r>
              <a:rPr lang="en-US" altLang="zh-CN" sz="1800" spc="6" dirty="0" err="1">
                <a:sym typeface="Calibri" panose="020F0502020204030204" pitchFamily="34" charset="0"/>
              </a:rPr>
              <a:t>Cổng</a:t>
            </a:r>
            <a:r>
              <a:rPr lang="en-US" altLang="zh-CN" sz="1800" spc="6" dirty="0">
                <a:sym typeface="Calibri" panose="020F0502020204030204" pitchFamily="34" charset="0"/>
              </a:rPr>
              <a:t> </a:t>
            </a:r>
            <a:r>
              <a:rPr lang="en-US" altLang="zh-CN" sz="1800" spc="6" dirty="0" err="1">
                <a:sym typeface="Calibri" panose="020F0502020204030204" pitchFamily="34" charset="0"/>
              </a:rPr>
              <a:t>ra</a:t>
            </a:r>
            <a:r>
              <a:rPr lang="en-US" altLang="zh-CN" sz="1800" spc="6" dirty="0">
                <a:sym typeface="Calibri" panose="020F0502020204030204" pitchFamily="34" charset="0"/>
              </a:rPr>
              <a:t>/</a:t>
            </a:r>
            <a:r>
              <a:rPr lang="en-US" altLang="zh-CN" sz="1800" spc="6" dirty="0" err="1">
                <a:sym typeface="Calibri" panose="020F0502020204030204" pitchFamily="34" charset="0"/>
              </a:rPr>
              <a:t>vào</a:t>
            </a:r>
            <a:endParaRPr lang="en-US" altLang="zh-CN" sz="1800" spc="6" dirty="0">
              <a:sym typeface="Calibri" panose="020F0502020204030204" pitchFamily="34" charset="0"/>
            </a:endParaRPr>
          </a:p>
        </p:txBody>
      </p:sp>
      <p:sp>
        <p:nvSpPr>
          <p:cNvPr id="883" name="isḻíḓe"/>
          <p:cNvSpPr txBox="1"/>
          <p:nvPr/>
        </p:nvSpPr>
        <p:spPr>
          <a:xfrm>
            <a:off x="5504747" y="7310291"/>
            <a:ext cx="3311115" cy="369332"/>
          </a:xfrm>
          <a:prstGeom prst="rect">
            <a:avLst/>
          </a:prstGeom>
          <a:ln>
            <a:solidFill>
              <a:schemeClr val="accent3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indent="0" algn="ctr" fontAlgn="base">
              <a:buFont typeface="Arial" panose="020B0604020202020204" pitchFamily="34" charset="0"/>
              <a:buNone/>
              <a:defRPr sz="1200" b="0" spc="4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defTabSz="1371600">
              <a:defRPr/>
            </a:pPr>
            <a:r>
              <a:rPr lang="en-US" altLang="zh-CN" sz="1800" spc="6" dirty="0" err="1">
                <a:sym typeface="Calibri" panose="020F0502020204030204" pitchFamily="34" charset="0"/>
              </a:rPr>
              <a:t>Khu</a:t>
            </a:r>
            <a:r>
              <a:rPr lang="en-US" altLang="zh-CN" sz="1800" spc="6" dirty="0">
                <a:sym typeface="Calibri" panose="020F0502020204030204" pitchFamily="34" charset="0"/>
              </a:rPr>
              <a:t> </a:t>
            </a:r>
            <a:r>
              <a:rPr lang="en-US" altLang="zh-CN" sz="1800" spc="6" dirty="0" err="1">
                <a:sym typeface="Calibri" panose="020F0502020204030204" pitchFamily="34" charset="0"/>
              </a:rPr>
              <a:t>vực</a:t>
            </a:r>
            <a:r>
              <a:rPr lang="en-US" altLang="zh-CN" sz="1800" spc="6" dirty="0">
                <a:sym typeface="Calibri" panose="020F0502020204030204" pitchFamily="34" charset="0"/>
              </a:rPr>
              <a:t> </a:t>
            </a:r>
            <a:r>
              <a:rPr lang="en-US" altLang="zh-CN" sz="1800" spc="6" dirty="0" err="1">
                <a:sym typeface="Calibri" panose="020F0502020204030204" pitchFamily="34" charset="0"/>
              </a:rPr>
              <a:t>công</a:t>
            </a:r>
            <a:r>
              <a:rPr lang="en-US" altLang="zh-CN" sz="1800" spc="6" dirty="0">
                <a:sym typeface="Calibri" panose="020F0502020204030204" pitchFamily="34" charset="0"/>
              </a:rPr>
              <a:t> </a:t>
            </a:r>
            <a:r>
              <a:rPr lang="en-US" altLang="zh-CN" sz="1800" spc="6" dirty="0" err="1">
                <a:sym typeface="Calibri" panose="020F0502020204030204" pitchFamily="34" charset="0"/>
              </a:rPr>
              <a:t>cộng</a:t>
            </a:r>
            <a:endParaRPr lang="en-US" altLang="zh-CN" sz="1800" spc="6" dirty="0">
              <a:sym typeface="Calibri" panose="020F0502020204030204" pitchFamily="34" charset="0"/>
            </a:endParaRPr>
          </a:p>
        </p:txBody>
      </p:sp>
      <p:sp>
        <p:nvSpPr>
          <p:cNvPr id="884" name="ísļïḋe"/>
          <p:cNvSpPr txBox="1"/>
          <p:nvPr/>
        </p:nvSpPr>
        <p:spPr>
          <a:xfrm>
            <a:off x="9151603" y="7310291"/>
            <a:ext cx="2533124" cy="369332"/>
          </a:xfrm>
          <a:prstGeom prst="rect">
            <a:avLst/>
          </a:prstGeom>
          <a:ln>
            <a:solidFill>
              <a:schemeClr val="accent3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indent="0" algn="ctr" fontAlgn="base">
              <a:buFont typeface="Arial" panose="020B0604020202020204" pitchFamily="34" charset="0"/>
              <a:buNone/>
              <a:defRPr sz="1200" b="0" spc="4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defTabSz="1371600">
              <a:defRPr/>
            </a:pPr>
            <a:r>
              <a:rPr lang="en-US" altLang="zh-CN" sz="1800" spc="6" dirty="0" err="1">
                <a:sym typeface="Calibri" panose="020F0502020204030204" pitchFamily="34" charset="0"/>
              </a:rPr>
              <a:t>Sảnh</a:t>
            </a:r>
            <a:r>
              <a:rPr lang="en-US" altLang="zh-CN" sz="1800" spc="6" dirty="0">
                <a:sym typeface="Calibri" panose="020F0502020204030204" pitchFamily="34" charset="0"/>
              </a:rPr>
              <a:t> </a:t>
            </a:r>
            <a:r>
              <a:rPr lang="en-US" altLang="zh-CN" sz="1800" spc="6" dirty="0" err="1">
                <a:sym typeface="Calibri" panose="020F0502020204030204" pitchFamily="34" charset="0"/>
              </a:rPr>
              <a:t>cư</a:t>
            </a:r>
            <a:r>
              <a:rPr lang="en-US" altLang="zh-CN" sz="1800" spc="6" dirty="0">
                <a:sym typeface="Calibri" panose="020F0502020204030204" pitchFamily="34" charset="0"/>
              </a:rPr>
              <a:t> </a:t>
            </a:r>
            <a:r>
              <a:rPr lang="en-US" altLang="zh-CN" sz="1800" spc="6" dirty="0" err="1">
                <a:sym typeface="Calibri" panose="020F0502020204030204" pitchFamily="34" charset="0"/>
              </a:rPr>
              <a:t>dân</a:t>
            </a:r>
            <a:endParaRPr lang="en-US" altLang="zh-CN" sz="1800" spc="6" dirty="0">
              <a:sym typeface="Calibri" panose="020F0502020204030204" pitchFamily="34" charset="0"/>
            </a:endParaRPr>
          </a:p>
        </p:txBody>
      </p:sp>
      <p:sp>
        <p:nvSpPr>
          <p:cNvPr id="885" name="išļídê"/>
          <p:cNvSpPr txBox="1"/>
          <p:nvPr/>
        </p:nvSpPr>
        <p:spPr>
          <a:xfrm>
            <a:off x="12103055" y="7310291"/>
            <a:ext cx="2775170" cy="369332"/>
          </a:xfrm>
          <a:prstGeom prst="rect">
            <a:avLst/>
          </a:prstGeom>
          <a:ln>
            <a:solidFill>
              <a:schemeClr val="accent3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indent="0" algn="ctr" fontAlgn="base">
              <a:buFont typeface="Arial" panose="020B0604020202020204" pitchFamily="34" charset="0"/>
              <a:buNone/>
              <a:defRPr sz="1200" b="0" spc="4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defTabSz="1371600">
              <a:defRPr/>
            </a:pPr>
            <a:r>
              <a:rPr lang="en-US" altLang="zh-CN" sz="1800" spc="6" dirty="0">
                <a:sym typeface="Calibri" panose="020F0502020204030204" pitchFamily="34" charset="0"/>
              </a:rPr>
              <a:t>Thang </a:t>
            </a:r>
            <a:r>
              <a:rPr lang="en-US" altLang="zh-CN" sz="1800" spc="6" dirty="0" err="1">
                <a:sym typeface="Calibri" panose="020F0502020204030204" pitchFamily="34" charset="0"/>
              </a:rPr>
              <a:t>máy</a:t>
            </a:r>
            <a:endParaRPr lang="en-US" altLang="zh-CN" sz="1800" spc="6" dirty="0">
              <a:sym typeface="Calibri" panose="020F0502020204030204" pitchFamily="34" charset="0"/>
            </a:endParaRPr>
          </a:p>
        </p:txBody>
      </p:sp>
      <p:sp>
        <p:nvSpPr>
          <p:cNvPr id="886" name="ïşlîḑè"/>
          <p:cNvSpPr txBox="1"/>
          <p:nvPr/>
        </p:nvSpPr>
        <p:spPr>
          <a:xfrm>
            <a:off x="15233657" y="7310289"/>
            <a:ext cx="2533124" cy="369332"/>
          </a:xfrm>
          <a:prstGeom prst="rect">
            <a:avLst/>
          </a:prstGeom>
          <a:ln>
            <a:solidFill>
              <a:schemeClr val="accent3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zh-CN"/>
            </a:defPPr>
            <a:lvl1pPr indent="0" algn="ctr" fontAlgn="base">
              <a:buFont typeface="Arial" panose="020B0604020202020204" pitchFamily="34" charset="0"/>
              <a:buNone/>
              <a:defRPr sz="1200" b="0" spc="4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defTabSz="1371600">
              <a:defRPr/>
            </a:pPr>
            <a:r>
              <a:rPr lang="en-US" altLang="zh-CN" sz="1800" spc="6" dirty="0" err="1">
                <a:sym typeface="Calibri" panose="020F0502020204030204" pitchFamily="34" charset="0"/>
              </a:rPr>
              <a:t>Cửa</a:t>
            </a:r>
            <a:r>
              <a:rPr lang="en-US" altLang="zh-CN" sz="1800" spc="6" dirty="0">
                <a:sym typeface="Calibri" panose="020F0502020204030204" pitchFamily="34" charset="0"/>
              </a:rPr>
              <a:t> </a:t>
            </a:r>
            <a:r>
              <a:rPr lang="en-US" altLang="zh-CN" sz="1800" spc="6" dirty="0" err="1">
                <a:sym typeface="Calibri" panose="020F0502020204030204" pitchFamily="34" charset="0"/>
              </a:rPr>
              <a:t>căn</a:t>
            </a:r>
            <a:r>
              <a:rPr lang="en-US" altLang="zh-CN" sz="1800" spc="6" dirty="0">
                <a:sym typeface="Calibri" panose="020F0502020204030204" pitchFamily="34" charset="0"/>
              </a:rPr>
              <a:t> </a:t>
            </a:r>
            <a:r>
              <a:rPr lang="en-US" altLang="zh-CN" sz="1800" spc="6" dirty="0" err="1">
                <a:sym typeface="Calibri" panose="020F0502020204030204" pitchFamily="34" charset="0"/>
              </a:rPr>
              <a:t>hộ</a:t>
            </a:r>
            <a:endParaRPr lang="en-US" altLang="zh-CN" sz="1800" spc="6" dirty="0">
              <a:sym typeface="Calibri" panose="020F050202020403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754708" y="2021716"/>
            <a:ext cx="6731362" cy="1832372"/>
            <a:chOff x="7106050" y="-34314"/>
            <a:chExt cx="5106948" cy="1352499"/>
          </a:xfrm>
        </p:grpSpPr>
        <p:pic>
          <p:nvPicPr>
            <p:cNvPr id="881" name="图片 88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106050" y="-34314"/>
              <a:ext cx="1401017" cy="1352499"/>
            </a:xfrm>
            <a:prstGeom prst="rect">
              <a:avLst/>
            </a:prstGeom>
          </p:spPr>
        </p:pic>
        <p:sp>
          <p:nvSpPr>
            <p:cNvPr id="887" name="矩形 886"/>
            <p:cNvSpPr/>
            <p:nvPr/>
          </p:nvSpPr>
          <p:spPr>
            <a:xfrm>
              <a:off x="8691717" y="8869"/>
              <a:ext cx="3521281" cy="1259680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defTabSz="914400">
                <a:lnSpc>
                  <a:spcPct val="130000"/>
                </a:lnSpc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Cư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dân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và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khách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cư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trú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có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thể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ứng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dụng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Qrcode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, Face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hoặc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Biển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số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xe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để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di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chuyển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tự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do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trong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khu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dân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cư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.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Đặc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biệt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phù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hợp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cho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Lancaster Nam Ô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88" name="矩形 887"/>
            <p:cNvSpPr/>
            <p:nvPr/>
          </p:nvSpPr>
          <p:spPr>
            <a:xfrm>
              <a:off x="7197162" y="460030"/>
              <a:ext cx="1218790" cy="374837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algn="ctr" defTabSz="914400"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sym typeface="Calibri" panose="020F0502020204030204" pitchFamily="34" charset="0"/>
                </a:rPr>
                <a:t>Touchless</a:t>
              </a:r>
              <a:endPara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846027" y="4167448"/>
            <a:ext cx="6064711" cy="1745021"/>
            <a:chOff x="7883892" y="1956014"/>
            <a:chExt cx="4897481" cy="1352499"/>
          </a:xfrm>
        </p:grpSpPr>
        <p:pic>
          <p:nvPicPr>
            <p:cNvPr id="880" name="图片 87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83892" y="1956014"/>
              <a:ext cx="1446230" cy="1352499"/>
            </a:xfrm>
            <a:prstGeom prst="rect">
              <a:avLst/>
            </a:prstGeom>
          </p:spPr>
        </p:pic>
        <p:sp>
          <p:nvSpPr>
            <p:cNvPr id="889" name="矩形 888"/>
            <p:cNvSpPr/>
            <p:nvPr/>
          </p:nvSpPr>
          <p:spPr>
            <a:xfrm>
              <a:off x="8124978" y="2432324"/>
              <a:ext cx="1056956" cy="393600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algn="ctr" defTabSz="914400"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sym typeface="Calibri" panose="020F0502020204030204" pitchFamily="34" charset="0"/>
                </a:rPr>
                <a:t>Efficient</a:t>
              </a:r>
              <a:endPara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890" name="矩形 889"/>
            <p:cNvSpPr/>
            <p:nvPr/>
          </p:nvSpPr>
          <p:spPr>
            <a:xfrm>
              <a:off x="9495998" y="1985776"/>
              <a:ext cx="3285375" cy="1322737"/>
            </a:xfrm>
            <a:prstGeom prst="rect">
              <a:avLst/>
            </a:prstGeom>
          </p:spPr>
          <p:txBody>
            <a:bodyPr wrap="square" lIns="137160" tIns="68580" rIns="137160" bIns="68580">
              <a:spAutoFit/>
            </a:bodyPr>
            <a:lstStyle/>
            <a:p>
              <a:pPr defTabSz="914400">
                <a:lnSpc>
                  <a:spcPct val="130000"/>
                </a:lnSpc>
                <a:spcBef>
                  <a:spcPct val="0"/>
                </a:spcBef>
                <a:buClr>
                  <a:prstClr val="black"/>
                </a:buClr>
                <a:defRPr/>
              </a:pP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Để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ứng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dụng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thực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tế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,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cần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tìm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kiếm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,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nghiên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cứu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các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thuật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toán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AI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giúp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việc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nhận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diện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nhanh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chóng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và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chính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 </a:t>
              </a:r>
              <a:r>
                <a:rPr kumimoji="1" lang="en-US" altLang="zh-CN" sz="2000" b="1" dirty="0" err="1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xác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Calibri" panose="020F0502020204030204" pitchFamily="34" charset="0"/>
                </a:rPr>
                <a:t>.</a:t>
              </a:r>
              <a:endParaRPr kumimoji="1"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891" name="组合 890"/>
          <p:cNvGrpSpPr/>
          <p:nvPr/>
        </p:nvGrpSpPr>
        <p:grpSpPr>
          <a:xfrm>
            <a:off x="574976" y="7877473"/>
            <a:ext cx="4679133" cy="1326476"/>
            <a:chOff x="280134" y="3583589"/>
            <a:chExt cx="3119422" cy="884317"/>
          </a:xfrm>
        </p:grpSpPr>
        <p:pic>
          <p:nvPicPr>
            <p:cNvPr id="892" name="图片 89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134" y="3588381"/>
              <a:ext cx="1547303" cy="870358"/>
            </a:xfrm>
            <a:prstGeom prst="rect">
              <a:avLst/>
            </a:prstGeom>
          </p:spPr>
        </p:pic>
        <p:pic>
          <p:nvPicPr>
            <p:cNvPr id="893" name="图片 89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437" y="3583589"/>
              <a:ext cx="1572119" cy="884317"/>
            </a:xfrm>
            <a:prstGeom prst="rect">
              <a:avLst/>
            </a:prstGeom>
          </p:spPr>
        </p:pic>
      </p:grpSp>
      <p:pic>
        <p:nvPicPr>
          <p:cNvPr id="894" name="图片 8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87" y="7907480"/>
            <a:ext cx="2299478" cy="1293456"/>
          </a:xfrm>
          <a:prstGeom prst="rect">
            <a:avLst/>
          </a:prstGeom>
        </p:spPr>
      </p:pic>
      <p:pic>
        <p:nvPicPr>
          <p:cNvPr id="895" name="图片 8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059" y="7883439"/>
            <a:ext cx="2331162" cy="1311279"/>
          </a:xfrm>
          <a:prstGeom prst="rect">
            <a:avLst/>
          </a:prstGeom>
        </p:spPr>
      </p:pic>
      <p:pic>
        <p:nvPicPr>
          <p:cNvPr id="896" name="图片 8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217" y="7883440"/>
            <a:ext cx="2320943" cy="1305530"/>
          </a:xfrm>
          <a:prstGeom prst="rect">
            <a:avLst/>
          </a:prstGeom>
        </p:spPr>
      </p:pic>
      <p:sp>
        <p:nvSpPr>
          <p:cNvPr id="897" name="右箭头 896"/>
          <p:cNvSpPr/>
          <p:nvPr/>
        </p:nvSpPr>
        <p:spPr>
          <a:xfrm>
            <a:off x="5477681" y="8250895"/>
            <a:ext cx="374087" cy="557213"/>
          </a:xfrm>
          <a:prstGeom prst="rightArrow">
            <a:avLst/>
          </a:prstGeom>
          <a:solidFill>
            <a:srgbClr val="0097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1600">
              <a:defRPr/>
            </a:pPr>
            <a:endParaRPr lang="zh-CN" altLang="en-US" sz="210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98" name="右箭头 897"/>
          <p:cNvSpPr/>
          <p:nvPr/>
        </p:nvSpPr>
        <p:spPr>
          <a:xfrm>
            <a:off x="8802256" y="8254021"/>
            <a:ext cx="374087" cy="557213"/>
          </a:xfrm>
          <a:prstGeom prst="rightArrow">
            <a:avLst/>
          </a:prstGeom>
          <a:solidFill>
            <a:srgbClr val="0097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1600">
              <a:defRPr/>
            </a:pPr>
            <a:endParaRPr lang="zh-CN" altLang="en-US" sz="210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99" name="右箭头 898"/>
          <p:cNvSpPr/>
          <p:nvPr/>
        </p:nvSpPr>
        <p:spPr>
          <a:xfrm>
            <a:off x="11821553" y="8275601"/>
            <a:ext cx="374087" cy="557213"/>
          </a:xfrm>
          <a:prstGeom prst="rightArrow">
            <a:avLst/>
          </a:prstGeom>
          <a:solidFill>
            <a:srgbClr val="0097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1600">
              <a:defRPr/>
            </a:pPr>
            <a:endParaRPr lang="zh-CN" altLang="en-US" sz="210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900" name="右箭头 899"/>
          <p:cNvSpPr/>
          <p:nvPr/>
        </p:nvSpPr>
        <p:spPr>
          <a:xfrm>
            <a:off x="14843846" y="8254022"/>
            <a:ext cx="374087" cy="557213"/>
          </a:xfrm>
          <a:prstGeom prst="rightArrow">
            <a:avLst/>
          </a:prstGeom>
          <a:solidFill>
            <a:srgbClr val="0097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1600">
              <a:defRPr/>
            </a:pPr>
            <a:endParaRPr lang="zh-CN" altLang="en-US" sz="210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901" name="图片 9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80" y="7912109"/>
            <a:ext cx="2297348" cy="1292258"/>
          </a:xfrm>
          <a:prstGeom prst="rect">
            <a:avLst/>
          </a:prstGeom>
        </p:spPr>
      </p:pic>
      <p:grpSp>
        <p:nvGrpSpPr>
          <p:cNvPr id="902" name="组合 901"/>
          <p:cNvGrpSpPr/>
          <p:nvPr/>
        </p:nvGrpSpPr>
        <p:grpSpPr>
          <a:xfrm>
            <a:off x="16706197" y="2183935"/>
            <a:ext cx="804992" cy="1862381"/>
            <a:chOff x="11181991" y="5104505"/>
            <a:chExt cx="536661" cy="1241587"/>
          </a:xfrm>
        </p:grpSpPr>
        <p:sp>
          <p:nvSpPr>
            <p:cNvPr id="903" name="face-detection_316402"/>
            <p:cNvSpPr>
              <a:spLocks noChangeAspect="1"/>
            </p:cNvSpPr>
            <p:nvPr/>
          </p:nvSpPr>
          <p:spPr bwMode="auto">
            <a:xfrm>
              <a:off x="11181991" y="5104505"/>
              <a:ext cx="525535" cy="524741"/>
            </a:xfrm>
            <a:custGeom>
              <a:avLst/>
              <a:gdLst>
                <a:gd name="connsiteX0" fmla="*/ 221996 w 607639"/>
                <a:gd name="connsiteY0" fmla="*/ 349864 h 606722"/>
                <a:gd name="connsiteX1" fmla="*/ 231519 w 607639"/>
                <a:gd name="connsiteY1" fmla="*/ 359285 h 606722"/>
                <a:gd name="connsiteX2" fmla="*/ 303785 w 607639"/>
                <a:gd name="connsiteY2" fmla="*/ 431542 h 606722"/>
                <a:gd name="connsiteX3" fmla="*/ 376140 w 607639"/>
                <a:gd name="connsiteY3" fmla="*/ 359285 h 606722"/>
                <a:gd name="connsiteX4" fmla="*/ 385663 w 607639"/>
                <a:gd name="connsiteY4" fmla="*/ 349864 h 606722"/>
                <a:gd name="connsiteX5" fmla="*/ 395096 w 607639"/>
                <a:gd name="connsiteY5" fmla="*/ 359285 h 606722"/>
                <a:gd name="connsiteX6" fmla="*/ 303785 w 607639"/>
                <a:gd name="connsiteY6" fmla="*/ 450561 h 606722"/>
                <a:gd name="connsiteX7" fmla="*/ 212473 w 607639"/>
                <a:gd name="connsiteY7" fmla="*/ 359285 h 606722"/>
                <a:gd name="connsiteX8" fmla="*/ 221996 w 607639"/>
                <a:gd name="connsiteY8" fmla="*/ 349864 h 606722"/>
                <a:gd name="connsiteX9" fmla="*/ 579160 w 607639"/>
                <a:gd name="connsiteY9" fmla="*/ 348398 h 606722"/>
                <a:gd name="connsiteX10" fmla="*/ 569637 w 607639"/>
                <a:gd name="connsiteY10" fmla="*/ 357906 h 606722"/>
                <a:gd name="connsiteX11" fmla="*/ 569637 w 607639"/>
                <a:gd name="connsiteY11" fmla="*/ 559269 h 606722"/>
                <a:gd name="connsiteX12" fmla="*/ 560114 w 607639"/>
                <a:gd name="connsiteY12" fmla="*/ 568778 h 606722"/>
                <a:gd name="connsiteX13" fmla="*/ 358444 w 607639"/>
                <a:gd name="connsiteY13" fmla="*/ 568778 h 606722"/>
                <a:gd name="connsiteX14" fmla="*/ 348921 w 607639"/>
                <a:gd name="connsiteY14" fmla="*/ 578286 h 606722"/>
                <a:gd name="connsiteX15" fmla="*/ 358444 w 607639"/>
                <a:gd name="connsiteY15" fmla="*/ 587706 h 606722"/>
                <a:gd name="connsiteX16" fmla="*/ 579160 w 607639"/>
                <a:gd name="connsiteY16" fmla="*/ 587706 h 606722"/>
                <a:gd name="connsiteX17" fmla="*/ 588594 w 607639"/>
                <a:gd name="connsiteY17" fmla="*/ 578286 h 606722"/>
                <a:gd name="connsiteX18" fmla="*/ 588594 w 607639"/>
                <a:gd name="connsiteY18" fmla="*/ 357906 h 606722"/>
                <a:gd name="connsiteX19" fmla="*/ 579160 w 607639"/>
                <a:gd name="connsiteY19" fmla="*/ 348398 h 606722"/>
                <a:gd name="connsiteX20" fmla="*/ 28479 w 607639"/>
                <a:gd name="connsiteY20" fmla="*/ 348398 h 606722"/>
                <a:gd name="connsiteX21" fmla="*/ 18956 w 607639"/>
                <a:gd name="connsiteY21" fmla="*/ 357906 h 606722"/>
                <a:gd name="connsiteX22" fmla="*/ 18956 w 607639"/>
                <a:gd name="connsiteY22" fmla="*/ 578286 h 606722"/>
                <a:gd name="connsiteX23" fmla="*/ 28479 w 607639"/>
                <a:gd name="connsiteY23" fmla="*/ 587706 h 606722"/>
                <a:gd name="connsiteX24" fmla="*/ 249196 w 607639"/>
                <a:gd name="connsiteY24" fmla="*/ 587706 h 606722"/>
                <a:gd name="connsiteX25" fmla="*/ 258719 w 607639"/>
                <a:gd name="connsiteY25" fmla="*/ 578286 h 606722"/>
                <a:gd name="connsiteX26" fmla="*/ 249196 w 607639"/>
                <a:gd name="connsiteY26" fmla="*/ 568778 h 606722"/>
                <a:gd name="connsiteX27" fmla="*/ 47436 w 607639"/>
                <a:gd name="connsiteY27" fmla="*/ 568778 h 606722"/>
                <a:gd name="connsiteX28" fmla="*/ 38002 w 607639"/>
                <a:gd name="connsiteY28" fmla="*/ 559269 h 606722"/>
                <a:gd name="connsiteX29" fmla="*/ 38002 w 607639"/>
                <a:gd name="connsiteY29" fmla="*/ 357906 h 606722"/>
                <a:gd name="connsiteX30" fmla="*/ 28479 w 607639"/>
                <a:gd name="connsiteY30" fmla="*/ 348398 h 606722"/>
                <a:gd name="connsiteX31" fmla="*/ 579160 w 607639"/>
                <a:gd name="connsiteY31" fmla="*/ 329470 h 606722"/>
                <a:gd name="connsiteX32" fmla="*/ 607639 w 607639"/>
                <a:gd name="connsiteY32" fmla="*/ 357906 h 606722"/>
                <a:gd name="connsiteX33" fmla="*/ 607639 w 607639"/>
                <a:gd name="connsiteY33" fmla="*/ 578286 h 606722"/>
                <a:gd name="connsiteX34" fmla="*/ 579160 w 607639"/>
                <a:gd name="connsiteY34" fmla="*/ 606722 h 606722"/>
                <a:gd name="connsiteX35" fmla="*/ 358444 w 607639"/>
                <a:gd name="connsiteY35" fmla="*/ 606722 h 606722"/>
                <a:gd name="connsiteX36" fmla="*/ 329964 w 607639"/>
                <a:gd name="connsiteY36" fmla="*/ 578286 h 606722"/>
                <a:gd name="connsiteX37" fmla="*/ 358444 w 607639"/>
                <a:gd name="connsiteY37" fmla="*/ 549850 h 606722"/>
                <a:gd name="connsiteX38" fmla="*/ 550680 w 607639"/>
                <a:gd name="connsiteY38" fmla="*/ 549850 h 606722"/>
                <a:gd name="connsiteX39" fmla="*/ 550680 w 607639"/>
                <a:gd name="connsiteY39" fmla="*/ 357906 h 606722"/>
                <a:gd name="connsiteX40" fmla="*/ 579160 w 607639"/>
                <a:gd name="connsiteY40" fmla="*/ 329470 h 606722"/>
                <a:gd name="connsiteX41" fmla="*/ 28479 w 607639"/>
                <a:gd name="connsiteY41" fmla="*/ 329470 h 606722"/>
                <a:gd name="connsiteX42" fmla="*/ 56959 w 607639"/>
                <a:gd name="connsiteY42" fmla="*/ 357906 h 606722"/>
                <a:gd name="connsiteX43" fmla="*/ 56959 w 607639"/>
                <a:gd name="connsiteY43" fmla="*/ 549850 h 606722"/>
                <a:gd name="connsiteX44" fmla="*/ 249196 w 607639"/>
                <a:gd name="connsiteY44" fmla="*/ 549850 h 606722"/>
                <a:gd name="connsiteX45" fmla="*/ 277675 w 607639"/>
                <a:gd name="connsiteY45" fmla="*/ 578286 h 606722"/>
                <a:gd name="connsiteX46" fmla="*/ 249196 w 607639"/>
                <a:gd name="connsiteY46" fmla="*/ 606722 h 606722"/>
                <a:gd name="connsiteX47" fmla="*/ 28479 w 607639"/>
                <a:gd name="connsiteY47" fmla="*/ 606722 h 606722"/>
                <a:gd name="connsiteX48" fmla="*/ 0 w 607639"/>
                <a:gd name="connsiteY48" fmla="*/ 578286 h 606722"/>
                <a:gd name="connsiteX49" fmla="*/ 0 w 607639"/>
                <a:gd name="connsiteY49" fmla="*/ 357906 h 606722"/>
                <a:gd name="connsiteX50" fmla="*/ 28479 w 607639"/>
                <a:gd name="connsiteY50" fmla="*/ 329470 h 606722"/>
                <a:gd name="connsiteX51" fmla="*/ 303784 w 607639"/>
                <a:gd name="connsiteY51" fmla="*/ 282560 h 606722"/>
                <a:gd name="connsiteX52" fmla="*/ 287133 w 607639"/>
                <a:gd name="connsiteY52" fmla="*/ 299267 h 606722"/>
                <a:gd name="connsiteX53" fmla="*/ 287133 w 607639"/>
                <a:gd name="connsiteY53" fmla="*/ 340410 h 606722"/>
                <a:gd name="connsiteX54" fmla="*/ 303784 w 607639"/>
                <a:gd name="connsiteY54" fmla="*/ 357117 h 606722"/>
                <a:gd name="connsiteX55" fmla="*/ 320524 w 607639"/>
                <a:gd name="connsiteY55" fmla="*/ 340410 h 606722"/>
                <a:gd name="connsiteX56" fmla="*/ 320524 w 607639"/>
                <a:gd name="connsiteY56" fmla="*/ 299267 h 606722"/>
                <a:gd name="connsiteX57" fmla="*/ 303784 w 607639"/>
                <a:gd name="connsiteY57" fmla="*/ 282560 h 606722"/>
                <a:gd name="connsiteX58" fmla="*/ 303784 w 607639"/>
                <a:gd name="connsiteY58" fmla="*/ 263633 h 606722"/>
                <a:gd name="connsiteX59" fmla="*/ 339490 w 607639"/>
                <a:gd name="connsiteY59" fmla="*/ 299267 h 606722"/>
                <a:gd name="connsiteX60" fmla="*/ 339490 w 607639"/>
                <a:gd name="connsiteY60" fmla="*/ 340410 h 606722"/>
                <a:gd name="connsiteX61" fmla="*/ 303784 w 607639"/>
                <a:gd name="connsiteY61" fmla="*/ 376044 h 606722"/>
                <a:gd name="connsiteX62" fmla="*/ 268078 w 607639"/>
                <a:gd name="connsiteY62" fmla="*/ 340410 h 606722"/>
                <a:gd name="connsiteX63" fmla="*/ 268078 w 607639"/>
                <a:gd name="connsiteY63" fmla="*/ 299267 h 606722"/>
                <a:gd name="connsiteX64" fmla="*/ 303784 w 607639"/>
                <a:gd name="connsiteY64" fmla="*/ 263633 h 606722"/>
                <a:gd name="connsiteX65" fmla="*/ 404613 w 607639"/>
                <a:gd name="connsiteY65" fmla="*/ 251495 h 606722"/>
                <a:gd name="connsiteX66" fmla="*/ 446891 w 607639"/>
                <a:gd name="connsiteY66" fmla="*/ 293636 h 606722"/>
                <a:gd name="connsiteX67" fmla="*/ 437368 w 607639"/>
                <a:gd name="connsiteY67" fmla="*/ 303149 h 606722"/>
                <a:gd name="connsiteX68" fmla="*/ 427844 w 607639"/>
                <a:gd name="connsiteY68" fmla="*/ 293636 h 606722"/>
                <a:gd name="connsiteX69" fmla="*/ 404613 w 607639"/>
                <a:gd name="connsiteY69" fmla="*/ 270432 h 606722"/>
                <a:gd name="connsiteX70" fmla="*/ 381383 w 607639"/>
                <a:gd name="connsiteY70" fmla="*/ 293636 h 606722"/>
                <a:gd name="connsiteX71" fmla="*/ 371859 w 607639"/>
                <a:gd name="connsiteY71" fmla="*/ 303149 h 606722"/>
                <a:gd name="connsiteX72" fmla="*/ 362424 w 607639"/>
                <a:gd name="connsiteY72" fmla="*/ 293636 h 606722"/>
                <a:gd name="connsiteX73" fmla="*/ 404613 w 607639"/>
                <a:gd name="connsiteY73" fmla="*/ 251495 h 606722"/>
                <a:gd name="connsiteX74" fmla="*/ 203026 w 607639"/>
                <a:gd name="connsiteY74" fmla="*/ 251495 h 606722"/>
                <a:gd name="connsiteX75" fmla="*/ 245215 w 607639"/>
                <a:gd name="connsiteY75" fmla="*/ 293636 h 606722"/>
                <a:gd name="connsiteX76" fmla="*/ 235692 w 607639"/>
                <a:gd name="connsiteY76" fmla="*/ 303149 h 606722"/>
                <a:gd name="connsiteX77" fmla="*/ 226257 w 607639"/>
                <a:gd name="connsiteY77" fmla="*/ 293636 h 606722"/>
                <a:gd name="connsiteX78" fmla="*/ 203026 w 607639"/>
                <a:gd name="connsiteY78" fmla="*/ 270432 h 606722"/>
                <a:gd name="connsiteX79" fmla="*/ 179795 w 607639"/>
                <a:gd name="connsiteY79" fmla="*/ 293636 h 606722"/>
                <a:gd name="connsiteX80" fmla="*/ 170271 w 607639"/>
                <a:gd name="connsiteY80" fmla="*/ 303149 h 606722"/>
                <a:gd name="connsiteX81" fmla="*/ 160748 w 607639"/>
                <a:gd name="connsiteY81" fmla="*/ 293636 h 606722"/>
                <a:gd name="connsiteX82" fmla="*/ 203026 w 607639"/>
                <a:gd name="connsiteY82" fmla="*/ 251495 h 606722"/>
                <a:gd name="connsiteX83" fmla="*/ 367227 w 607639"/>
                <a:gd name="connsiteY83" fmla="*/ 183147 h 606722"/>
                <a:gd name="connsiteX84" fmla="*/ 209265 w 607639"/>
                <a:gd name="connsiteY84" fmla="*/ 237894 h 606722"/>
                <a:gd name="connsiteX85" fmla="*/ 119383 w 607639"/>
                <a:gd name="connsiteY85" fmla="*/ 221630 h 606722"/>
                <a:gd name="connsiteX86" fmla="*/ 101940 w 607639"/>
                <a:gd name="connsiteY86" fmla="*/ 303572 h 606722"/>
                <a:gd name="connsiteX87" fmla="*/ 303775 w 607639"/>
                <a:gd name="connsiteY87" fmla="*/ 505230 h 606722"/>
                <a:gd name="connsiteX88" fmla="*/ 505699 w 607639"/>
                <a:gd name="connsiteY88" fmla="*/ 303572 h 606722"/>
                <a:gd name="connsiteX89" fmla="*/ 480692 w 607639"/>
                <a:gd name="connsiteY89" fmla="*/ 206343 h 606722"/>
                <a:gd name="connsiteX90" fmla="*/ 464406 w 607639"/>
                <a:gd name="connsiteY90" fmla="*/ 207054 h 606722"/>
                <a:gd name="connsiteX91" fmla="*/ 367227 w 607639"/>
                <a:gd name="connsiteY91" fmla="*/ 183147 h 606722"/>
                <a:gd name="connsiteX92" fmla="*/ 303775 w 607639"/>
                <a:gd name="connsiteY92" fmla="*/ 85562 h 606722"/>
                <a:gd name="connsiteX93" fmla="*/ 112530 w 607639"/>
                <a:gd name="connsiteY93" fmla="*/ 198344 h 606722"/>
                <a:gd name="connsiteX94" fmla="*/ 209265 w 607639"/>
                <a:gd name="connsiteY94" fmla="*/ 218963 h 606722"/>
                <a:gd name="connsiteX95" fmla="*/ 360196 w 607639"/>
                <a:gd name="connsiteY95" fmla="*/ 164483 h 606722"/>
                <a:gd name="connsiteX96" fmla="*/ 370875 w 607639"/>
                <a:gd name="connsiteY96" fmla="*/ 163505 h 606722"/>
                <a:gd name="connsiteX97" fmla="*/ 464406 w 607639"/>
                <a:gd name="connsiteY97" fmla="*/ 188035 h 606722"/>
                <a:gd name="connsiteX98" fmla="*/ 486566 w 607639"/>
                <a:gd name="connsiteY98" fmla="*/ 186791 h 606722"/>
                <a:gd name="connsiteX99" fmla="*/ 487277 w 607639"/>
                <a:gd name="connsiteY99" fmla="*/ 186257 h 606722"/>
                <a:gd name="connsiteX100" fmla="*/ 487277 w 607639"/>
                <a:gd name="connsiteY100" fmla="*/ 185280 h 606722"/>
                <a:gd name="connsiteX101" fmla="*/ 303775 w 607639"/>
                <a:gd name="connsiteY101" fmla="*/ 85562 h 606722"/>
                <a:gd name="connsiteX102" fmla="*/ 303775 w 607639"/>
                <a:gd name="connsiteY102" fmla="*/ 66543 h 606722"/>
                <a:gd name="connsiteX103" fmla="*/ 503207 w 607639"/>
                <a:gd name="connsiteY103" fmla="*/ 174970 h 606722"/>
                <a:gd name="connsiteX104" fmla="*/ 504453 w 607639"/>
                <a:gd name="connsiteY104" fmla="*/ 194256 h 606722"/>
                <a:gd name="connsiteX105" fmla="*/ 499291 w 607639"/>
                <a:gd name="connsiteY105" fmla="*/ 201011 h 606722"/>
                <a:gd name="connsiteX106" fmla="*/ 524654 w 607639"/>
                <a:gd name="connsiteY106" fmla="*/ 303572 h 606722"/>
                <a:gd name="connsiteX107" fmla="*/ 303775 w 607639"/>
                <a:gd name="connsiteY107" fmla="*/ 524160 h 606722"/>
                <a:gd name="connsiteX108" fmla="*/ 82985 w 607639"/>
                <a:gd name="connsiteY108" fmla="*/ 303572 h 606722"/>
                <a:gd name="connsiteX109" fmla="*/ 101940 w 607639"/>
                <a:gd name="connsiteY109" fmla="*/ 213986 h 606722"/>
                <a:gd name="connsiteX110" fmla="*/ 94554 w 607639"/>
                <a:gd name="connsiteY110" fmla="*/ 204299 h 606722"/>
                <a:gd name="connsiteX111" fmla="*/ 95889 w 607639"/>
                <a:gd name="connsiteY111" fmla="*/ 189190 h 606722"/>
                <a:gd name="connsiteX112" fmla="*/ 303775 w 607639"/>
                <a:gd name="connsiteY112" fmla="*/ 66543 h 606722"/>
                <a:gd name="connsiteX113" fmla="*/ 358444 w 607639"/>
                <a:gd name="connsiteY113" fmla="*/ 18928 h 606722"/>
                <a:gd name="connsiteX114" fmla="*/ 348921 w 607639"/>
                <a:gd name="connsiteY114" fmla="*/ 28436 h 606722"/>
                <a:gd name="connsiteX115" fmla="*/ 358444 w 607639"/>
                <a:gd name="connsiteY115" fmla="*/ 37944 h 606722"/>
                <a:gd name="connsiteX116" fmla="*/ 560114 w 607639"/>
                <a:gd name="connsiteY116" fmla="*/ 37944 h 606722"/>
                <a:gd name="connsiteX117" fmla="*/ 569637 w 607639"/>
                <a:gd name="connsiteY117" fmla="*/ 47364 h 606722"/>
                <a:gd name="connsiteX118" fmla="*/ 569637 w 607639"/>
                <a:gd name="connsiteY118" fmla="*/ 248816 h 606722"/>
                <a:gd name="connsiteX119" fmla="*/ 579160 w 607639"/>
                <a:gd name="connsiteY119" fmla="*/ 258324 h 606722"/>
                <a:gd name="connsiteX120" fmla="*/ 588594 w 607639"/>
                <a:gd name="connsiteY120" fmla="*/ 248816 h 606722"/>
                <a:gd name="connsiteX121" fmla="*/ 588594 w 607639"/>
                <a:gd name="connsiteY121" fmla="*/ 28436 h 606722"/>
                <a:gd name="connsiteX122" fmla="*/ 579160 w 607639"/>
                <a:gd name="connsiteY122" fmla="*/ 18928 h 606722"/>
                <a:gd name="connsiteX123" fmla="*/ 28479 w 607639"/>
                <a:gd name="connsiteY123" fmla="*/ 18928 h 606722"/>
                <a:gd name="connsiteX124" fmla="*/ 18956 w 607639"/>
                <a:gd name="connsiteY124" fmla="*/ 28436 h 606722"/>
                <a:gd name="connsiteX125" fmla="*/ 18956 w 607639"/>
                <a:gd name="connsiteY125" fmla="*/ 248816 h 606722"/>
                <a:gd name="connsiteX126" fmla="*/ 28479 w 607639"/>
                <a:gd name="connsiteY126" fmla="*/ 258324 h 606722"/>
                <a:gd name="connsiteX127" fmla="*/ 38002 w 607639"/>
                <a:gd name="connsiteY127" fmla="*/ 248816 h 606722"/>
                <a:gd name="connsiteX128" fmla="*/ 38002 w 607639"/>
                <a:gd name="connsiteY128" fmla="*/ 47364 h 606722"/>
                <a:gd name="connsiteX129" fmla="*/ 47436 w 607639"/>
                <a:gd name="connsiteY129" fmla="*/ 37944 h 606722"/>
                <a:gd name="connsiteX130" fmla="*/ 249196 w 607639"/>
                <a:gd name="connsiteY130" fmla="*/ 37944 h 606722"/>
                <a:gd name="connsiteX131" fmla="*/ 258719 w 607639"/>
                <a:gd name="connsiteY131" fmla="*/ 28436 h 606722"/>
                <a:gd name="connsiteX132" fmla="*/ 249196 w 607639"/>
                <a:gd name="connsiteY132" fmla="*/ 18928 h 606722"/>
                <a:gd name="connsiteX133" fmla="*/ 358444 w 607639"/>
                <a:gd name="connsiteY133" fmla="*/ 0 h 606722"/>
                <a:gd name="connsiteX134" fmla="*/ 579160 w 607639"/>
                <a:gd name="connsiteY134" fmla="*/ 0 h 606722"/>
                <a:gd name="connsiteX135" fmla="*/ 607639 w 607639"/>
                <a:gd name="connsiteY135" fmla="*/ 28436 h 606722"/>
                <a:gd name="connsiteX136" fmla="*/ 607639 w 607639"/>
                <a:gd name="connsiteY136" fmla="*/ 248816 h 606722"/>
                <a:gd name="connsiteX137" fmla="*/ 579160 w 607639"/>
                <a:gd name="connsiteY137" fmla="*/ 277252 h 606722"/>
                <a:gd name="connsiteX138" fmla="*/ 550680 w 607639"/>
                <a:gd name="connsiteY138" fmla="*/ 248816 h 606722"/>
                <a:gd name="connsiteX139" fmla="*/ 550680 w 607639"/>
                <a:gd name="connsiteY139" fmla="*/ 56872 h 606722"/>
                <a:gd name="connsiteX140" fmla="*/ 358444 w 607639"/>
                <a:gd name="connsiteY140" fmla="*/ 56872 h 606722"/>
                <a:gd name="connsiteX141" fmla="*/ 329964 w 607639"/>
                <a:gd name="connsiteY141" fmla="*/ 28436 h 606722"/>
                <a:gd name="connsiteX142" fmla="*/ 358444 w 607639"/>
                <a:gd name="connsiteY142" fmla="*/ 0 h 606722"/>
                <a:gd name="connsiteX143" fmla="*/ 28479 w 607639"/>
                <a:gd name="connsiteY143" fmla="*/ 0 h 606722"/>
                <a:gd name="connsiteX144" fmla="*/ 249196 w 607639"/>
                <a:gd name="connsiteY144" fmla="*/ 0 h 606722"/>
                <a:gd name="connsiteX145" fmla="*/ 277675 w 607639"/>
                <a:gd name="connsiteY145" fmla="*/ 28436 h 606722"/>
                <a:gd name="connsiteX146" fmla="*/ 249196 w 607639"/>
                <a:gd name="connsiteY146" fmla="*/ 56872 h 606722"/>
                <a:gd name="connsiteX147" fmla="*/ 56959 w 607639"/>
                <a:gd name="connsiteY147" fmla="*/ 56872 h 606722"/>
                <a:gd name="connsiteX148" fmla="*/ 56959 w 607639"/>
                <a:gd name="connsiteY148" fmla="*/ 248816 h 606722"/>
                <a:gd name="connsiteX149" fmla="*/ 28479 w 607639"/>
                <a:gd name="connsiteY149" fmla="*/ 277252 h 606722"/>
                <a:gd name="connsiteX150" fmla="*/ 0 w 607639"/>
                <a:gd name="connsiteY150" fmla="*/ 248816 h 606722"/>
                <a:gd name="connsiteX151" fmla="*/ 0 w 607639"/>
                <a:gd name="connsiteY151" fmla="*/ 28436 h 606722"/>
                <a:gd name="connsiteX152" fmla="*/ 28479 w 607639"/>
                <a:gd name="connsiteY15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607639" h="606722">
                  <a:moveTo>
                    <a:pt x="221996" y="349864"/>
                  </a:moveTo>
                  <a:cubicBezTo>
                    <a:pt x="227247" y="349864"/>
                    <a:pt x="231519" y="354130"/>
                    <a:pt x="231519" y="359285"/>
                  </a:cubicBezTo>
                  <a:cubicBezTo>
                    <a:pt x="231519" y="399191"/>
                    <a:pt x="263914" y="431542"/>
                    <a:pt x="303785" y="431542"/>
                  </a:cubicBezTo>
                  <a:cubicBezTo>
                    <a:pt x="343745" y="431542"/>
                    <a:pt x="376140" y="399191"/>
                    <a:pt x="376140" y="359285"/>
                  </a:cubicBezTo>
                  <a:cubicBezTo>
                    <a:pt x="376140" y="354130"/>
                    <a:pt x="380412" y="349864"/>
                    <a:pt x="385663" y="349864"/>
                  </a:cubicBezTo>
                  <a:cubicBezTo>
                    <a:pt x="390913" y="349864"/>
                    <a:pt x="395096" y="354130"/>
                    <a:pt x="395096" y="359285"/>
                  </a:cubicBezTo>
                  <a:cubicBezTo>
                    <a:pt x="395096" y="409589"/>
                    <a:pt x="354157" y="450561"/>
                    <a:pt x="303785" y="450561"/>
                  </a:cubicBezTo>
                  <a:cubicBezTo>
                    <a:pt x="253501" y="450561"/>
                    <a:pt x="212473" y="409589"/>
                    <a:pt x="212473" y="359285"/>
                  </a:cubicBezTo>
                  <a:cubicBezTo>
                    <a:pt x="212473" y="354130"/>
                    <a:pt x="216745" y="349864"/>
                    <a:pt x="221996" y="349864"/>
                  </a:cubicBezTo>
                  <a:close/>
                  <a:moveTo>
                    <a:pt x="579160" y="348398"/>
                  </a:moveTo>
                  <a:cubicBezTo>
                    <a:pt x="573909" y="348398"/>
                    <a:pt x="569637" y="352663"/>
                    <a:pt x="569637" y="357906"/>
                  </a:cubicBezTo>
                  <a:lnTo>
                    <a:pt x="569637" y="559269"/>
                  </a:lnTo>
                  <a:cubicBezTo>
                    <a:pt x="569637" y="564512"/>
                    <a:pt x="565365" y="568778"/>
                    <a:pt x="560114" y="568778"/>
                  </a:cubicBezTo>
                  <a:lnTo>
                    <a:pt x="358444" y="568778"/>
                  </a:lnTo>
                  <a:cubicBezTo>
                    <a:pt x="353193" y="568778"/>
                    <a:pt x="348921" y="573043"/>
                    <a:pt x="348921" y="578286"/>
                  </a:cubicBezTo>
                  <a:cubicBezTo>
                    <a:pt x="348921" y="583440"/>
                    <a:pt x="353193" y="587706"/>
                    <a:pt x="358444" y="587706"/>
                  </a:cubicBezTo>
                  <a:lnTo>
                    <a:pt x="579160" y="587706"/>
                  </a:lnTo>
                  <a:cubicBezTo>
                    <a:pt x="584322" y="587706"/>
                    <a:pt x="588594" y="583440"/>
                    <a:pt x="588594" y="578286"/>
                  </a:cubicBezTo>
                  <a:lnTo>
                    <a:pt x="588594" y="357906"/>
                  </a:lnTo>
                  <a:cubicBezTo>
                    <a:pt x="588594" y="352663"/>
                    <a:pt x="584322" y="348398"/>
                    <a:pt x="579160" y="348398"/>
                  </a:cubicBezTo>
                  <a:close/>
                  <a:moveTo>
                    <a:pt x="28479" y="348398"/>
                  </a:moveTo>
                  <a:cubicBezTo>
                    <a:pt x="23228" y="348398"/>
                    <a:pt x="18956" y="352663"/>
                    <a:pt x="18956" y="357906"/>
                  </a:cubicBezTo>
                  <a:lnTo>
                    <a:pt x="18956" y="578286"/>
                  </a:lnTo>
                  <a:cubicBezTo>
                    <a:pt x="18956" y="583440"/>
                    <a:pt x="23228" y="587706"/>
                    <a:pt x="28479" y="587706"/>
                  </a:cubicBezTo>
                  <a:lnTo>
                    <a:pt x="249196" y="587706"/>
                  </a:lnTo>
                  <a:cubicBezTo>
                    <a:pt x="254447" y="587706"/>
                    <a:pt x="258719" y="583440"/>
                    <a:pt x="258719" y="578286"/>
                  </a:cubicBezTo>
                  <a:cubicBezTo>
                    <a:pt x="258719" y="573043"/>
                    <a:pt x="254447" y="568778"/>
                    <a:pt x="249196" y="568778"/>
                  </a:cubicBezTo>
                  <a:lnTo>
                    <a:pt x="47436" y="568778"/>
                  </a:lnTo>
                  <a:cubicBezTo>
                    <a:pt x="42185" y="568778"/>
                    <a:pt x="38002" y="564512"/>
                    <a:pt x="38002" y="559269"/>
                  </a:cubicBezTo>
                  <a:lnTo>
                    <a:pt x="38002" y="357906"/>
                  </a:lnTo>
                  <a:cubicBezTo>
                    <a:pt x="38002" y="352663"/>
                    <a:pt x="33730" y="348398"/>
                    <a:pt x="28479" y="348398"/>
                  </a:cubicBezTo>
                  <a:close/>
                  <a:moveTo>
                    <a:pt x="579160" y="329470"/>
                  </a:moveTo>
                  <a:cubicBezTo>
                    <a:pt x="594823" y="329470"/>
                    <a:pt x="607639" y="342177"/>
                    <a:pt x="607639" y="357906"/>
                  </a:cubicBezTo>
                  <a:lnTo>
                    <a:pt x="607639" y="578286"/>
                  </a:lnTo>
                  <a:cubicBezTo>
                    <a:pt x="607639" y="593926"/>
                    <a:pt x="594823" y="606722"/>
                    <a:pt x="579160" y="606722"/>
                  </a:cubicBezTo>
                  <a:lnTo>
                    <a:pt x="358444" y="606722"/>
                  </a:lnTo>
                  <a:cubicBezTo>
                    <a:pt x="342691" y="606722"/>
                    <a:pt x="329964" y="593926"/>
                    <a:pt x="329964" y="578286"/>
                  </a:cubicBezTo>
                  <a:cubicBezTo>
                    <a:pt x="329964" y="562557"/>
                    <a:pt x="342691" y="549850"/>
                    <a:pt x="358444" y="549850"/>
                  </a:cubicBezTo>
                  <a:lnTo>
                    <a:pt x="550680" y="549850"/>
                  </a:lnTo>
                  <a:lnTo>
                    <a:pt x="550680" y="357906"/>
                  </a:lnTo>
                  <a:cubicBezTo>
                    <a:pt x="550680" y="342177"/>
                    <a:pt x="563407" y="329470"/>
                    <a:pt x="579160" y="329470"/>
                  </a:cubicBezTo>
                  <a:close/>
                  <a:moveTo>
                    <a:pt x="28479" y="329470"/>
                  </a:moveTo>
                  <a:cubicBezTo>
                    <a:pt x="44143" y="329470"/>
                    <a:pt x="56959" y="342177"/>
                    <a:pt x="56959" y="357906"/>
                  </a:cubicBezTo>
                  <a:lnTo>
                    <a:pt x="56959" y="549850"/>
                  </a:lnTo>
                  <a:lnTo>
                    <a:pt x="249196" y="549850"/>
                  </a:lnTo>
                  <a:cubicBezTo>
                    <a:pt x="264948" y="549850"/>
                    <a:pt x="277675" y="562557"/>
                    <a:pt x="277675" y="578286"/>
                  </a:cubicBezTo>
                  <a:cubicBezTo>
                    <a:pt x="277675" y="593926"/>
                    <a:pt x="264948" y="606722"/>
                    <a:pt x="249196" y="606722"/>
                  </a:cubicBezTo>
                  <a:lnTo>
                    <a:pt x="28479" y="606722"/>
                  </a:lnTo>
                  <a:cubicBezTo>
                    <a:pt x="12816" y="606722"/>
                    <a:pt x="0" y="593926"/>
                    <a:pt x="0" y="578286"/>
                  </a:cubicBezTo>
                  <a:lnTo>
                    <a:pt x="0" y="357906"/>
                  </a:lnTo>
                  <a:cubicBezTo>
                    <a:pt x="0" y="342177"/>
                    <a:pt x="12816" y="329470"/>
                    <a:pt x="28479" y="329470"/>
                  </a:cubicBezTo>
                  <a:close/>
                  <a:moveTo>
                    <a:pt x="303784" y="282560"/>
                  </a:moveTo>
                  <a:cubicBezTo>
                    <a:pt x="294613" y="282560"/>
                    <a:pt x="287133" y="290025"/>
                    <a:pt x="287133" y="299267"/>
                  </a:cubicBezTo>
                  <a:lnTo>
                    <a:pt x="287133" y="340410"/>
                  </a:lnTo>
                  <a:cubicBezTo>
                    <a:pt x="287133" y="349652"/>
                    <a:pt x="294613" y="357117"/>
                    <a:pt x="303784" y="357117"/>
                  </a:cubicBezTo>
                  <a:cubicBezTo>
                    <a:pt x="313045" y="357117"/>
                    <a:pt x="320524" y="349652"/>
                    <a:pt x="320524" y="340410"/>
                  </a:cubicBezTo>
                  <a:lnTo>
                    <a:pt x="320524" y="299267"/>
                  </a:lnTo>
                  <a:cubicBezTo>
                    <a:pt x="320524" y="290025"/>
                    <a:pt x="313045" y="282560"/>
                    <a:pt x="303784" y="282560"/>
                  </a:cubicBezTo>
                  <a:close/>
                  <a:moveTo>
                    <a:pt x="303784" y="263633"/>
                  </a:moveTo>
                  <a:cubicBezTo>
                    <a:pt x="323463" y="263633"/>
                    <a:pt x="339490" y="279628"/>
                    <a:pt x="339490" y="299267"/>
                  </a:cubicBezTo>
                  <a:lnTo>
                    <a:pt x="339490" y="340410"/>
                  </a:lnTo>
                  <a:cubicBezTo>
                    <a:pt x="339490" y="360049"/>
                    <a:pt x="323463" y="376044"/>
                    <a:pt x="303784" y="376044"/>
                  </a:cubicBezTo>
                  <a:cubicBezTo>
                    <a:pt x="284106" y="376044"/>
                    <a:pt x="268078" y="360049"/>
                    <a:pt x="268078" y="340410"/>
                  </a:cubicBezTo>
                  <a:lnTo>
                    <a:pt x="268078" y="299267"/>
                  </a:lnTo>
                  <a:cubicBezTo>
                    <a:pt x="268078" y="279628"/>
                    <a:pt x="284106" y="263633"/>
                    <a:pt x="303784" y="263633"/>
                  </a:cubicBezTo>
                  <a:close/>
                  <a:moveTo>
                    <a:pt x="404613" y="251495"/>
                  </a:moveTo>
                  <a:cubicBezTo>
                    <a:pt x="427933" y="251495"/>
                    <a:pt x="446802" y="270432"/>
                    <a:pt x="446891" y="293636"/>
                  </a:cubicBezTo>
                  <a:cubicBezTo>
                    <a:pt x="446891" y="298881"/>
                    <a:pt x="442619" y="303149"/>
                    <a:pt x="437368" y="303149"/>
                  </a:cubicBezTo>
                  <a:cubicBezTo>
                    <a:pt x="432116" y="303149"/>
                    <a:pt x="427844" y="298881"/>
                    <a:pt x="427844" y="293636"/>
                  </a:cubicBezTo>
                  <a:cubicBezTo>
                    <a:pt x="427844" y="280834"/>
                    <a:pt x="417430" y="270432"/>
                    <a:pt x="404613" y="270432"/>
                  </a:cubicBezTo>
                  <a:cubicBezTo>
                    <a:pt x="391796" y="270432"/>
                    <a:pt x="381383" y="280834"/>
                    <a:pt x="381383" y="293636"/>
                  </a:cubicBezTo>
                  <a:cubicBezTo>
                    <a:pt x="381383" y="298881"/>
                    <a:pt x="377110" y="303149"/>
                    <a:pt x="371859" y="303149"/>
                  </a:cubicBezTo>
                  <a:cubicBezTo>
                    <a:pt x="366608" y="303149"/>
                    <a:pt x="362424" y="298881"/>
                    <a:pt x="362424" y="293636"/>
                  </a:cubicBezTo>
                  <a:cubicBezTo>
                    <a:pt x="362424" y="270432"/>
                    <a:pt x="381294" y="251495"/>
                    <a:pt x="404613" y="251495"/>
                  </a:cubicBezTo>
                  <a:close/>
                  <a:moveTo>
                    <a:pt x="203026" y="251495"/>
                  </a:moveTo>
                  <a:cubicBezTo>
                    <a:pt x="226257" y="251495"/>
                    <a:pt x="245215" y="270432"/>
                    <a:pt x="245215" y="293636"/>
                  </a:cubicBezTo>
                  <a:cubicBezTo>
                    <a:pt x="245215" y="298881"/>
                    <a:pt x="240943" y="303149"/>
                    <a:pt x="235692" y="303149"/>
                  </a:cubicBezTo>
                  <a:cubicBezTo>
                    <a:pt x="230440" y="303149"/>
                    <a:pt x="226257" y="298881"/>
                    <a:pt x="226257" y="293636"/>
                  </a:cubicBezTo>
                  <a:cubicBezTo>
                    <a:pt x="226257" y="280834"/>
                    <a:pt x="215843" y="270432"/>
                    <a:pt x="203026" y="270432"/>
                  </a:cubicBezTo>
                  <a:cubicBezTo>
                    <a:pt x="190209" y="270432"/>
                    <a:pt x="179795" y="280834"/>
                    <a:pt x="179795" y="293636"/>
                  </a:cubicBezTo>
                  <a:cubicBezTo>
                    <a:pt x="179795" y="298881"/>
                    <a:pt x="175523" y="303149"/>
                    <a:pt x="170271" y="303149"/>
                  </a:cubicBezTo>
                  <a:cubicBezTo>
                    <a:pt x="165020" y="303149"/>
                    <a:pt x="160748" y="298881"/>
                    <a:pt x="160748" y="293636"/>
                  </a:cubicBezTo>
                  <a:cubicBezTo>
                    <a:pt x="160748" y="270432"/>
                    <a:pt x="179706" y="251495"/>
                    <a:pt x="203026" y="251495"/>
                  </a:cubicBezTo>
                  <a:close/>
                  <a:moveTo>
                    <a:pt x="367227" y="183147"/>
                  </a:moveTo>
                  <a:cubicBezTo>
                    <a:pt x="322464" y="218519"/>
                    <a:pt x="266576" y="237894"/>
                    <a:pt x="209265" y="237894"/>
                  </a:cubicBezTo>
                  <a:cubicBezTo>
                    <a:pt x="178207" y="237894"/>
                    <a:pt x="148038" y="232472"/>
                    <a:pt x="119383" y="221630"/>
                  </a:cubicBezTo>
                  <a:cubicBezTo>
                    <a:pt x="107814" y="247403"/>
                    <a:pt x="101940" y="274954"/>
                    <a:pt x="101940" y="303572"/>
                  </a:cubicBezTo>
                  <a:cubicBezTo>
                    <a:pt x="101940" y="414755"/>
                    <a:pt x="192445" y="505230"/>
                    <a:pt x="303775" y="505230"/>
                  </a:cubicBezTo>
                  <a:cubicBezTo>
                    <a:pt x="415105" y="505230"/>
                    <a:pt x="505699" y="414755"/>
                    <a:pt x="505699" y="303572"/>
                  </a:cubicBezTo>
                  <a:cubicBezTo>
                    <a:pt x="505699" y="269533"/>
                    <a:pt x="497067" y="236027"/>
                    <a:pt x="480692" y="206343"/>
                  </a:cubicBezTo>
                  <a:cubicBezTo>
                    <a:pt x="475263" y="206787"/>
                    <a:pt x="469835" y="207054"/>
                    <a:pt x="464406" y="207054"/>
                  </a:cubicBezTo>
                  <a:cubicBezTo>
                    <a:pt x="430500" y="207054"/>
                    <a:pt x="397039" y="198789"/>
                    <a:pt x="367227" y="183147"/>
                  </a:cubicBezTo>
                  <a:close/>
                  <a:moveTo>
                    <a:pt x="303775" y="85562"/>
                  </a:moveTo>
                  <a:cubicBezTo>
                    <a:pt x="224305" y="85562"/>
                    <a:pt x="150975" y="128755"/>
                    <a:pt x="112530" y="198344"/>
                  </a:cubicBezTo>
                  <a:cubicBezTo>
                    <a:pt x="143055" y="212031"/>
                    <a:pt x="175537" y="218963"/>
                    <a:pt x="209265" y="218963"/>
                  </a:cubicBezTo>
                  <a:cubicBezTo>
                    <a:pt x="264352" y="218963"/>
                    <a:pt x="317925" y="199589"/>
                    <a:pt x="360196" y="164483"/>
                  </a:cubicBezTo>
                  <a:cubicBezTo>
                    <a:pt x="363222" y="161994"/>
                    <a:pt x="367494" y="161639"/>
                    <a:pt x="370875" y="163505"/>
                  </a:cubicBezTo>
                  <a:cubicBezTo>
                    <a:pt x="399264" y="179592"/>
                    <a:pt x="431568" y="188035"/>
                    <a:pt x="464406" y="188035"/>
                  </a:cubicBezTo>
                  <a:cubicBezTo>
                    <a:pt x="471793" y="188035"/>
                    <a:pt x="479179" y="187590"/>
                    <a:pt x="486566" y="186791"/>
                  </a:cubicBezTo>
                  <a:cubicBezTo>
                    <a:pt x="486655" y="186791"/>
                    <a:pt x="487010" y="186702"/>
                    <a:pt x="487277" y="186257"/>
                  </a:cubicBezTo>
                  <a:cubicBezTo>
                    <a:pt x="487544" y="185724"/>
                    <a:pt x="487277" y="185369"/>
                    <a:pt x="487277" y="185280"/>
                  </a:cubicBezTo>
                  <a:cubicBezTo>
                    <a:pt x="446786" y="122801"/>
                    <a:pt x="378173" y="85562"/>
                    <a:pt x="303775" y="85562"/>
                  </a:cubicBezTo>
                  <a:close/>
                  <a:moveTo>
                    <a:pt x="303775" y="66543"/>
                  </a:moveTo>
                  <a:cubicBezTo>
                    <a:pt x="384669" y="66543"/>
                    <a:pt x="459156" y="107070"/>
                    <a:pt x="503207" y="174970"/>
                  </a:cubicBezTo>
                  <a:cubicBezTo>
                    <a:pt x="506945" y="180747"/>
                    <a:pt x="507390" y="188035"/>
                    <a:pt x="504453" y="194256"/>
                  </a:cubicBezTo>
                  <a:cubicBezTo>
                    <a:pt x="503207" y="196922"/>
                    <a:pt x="501427" y="199233"/>
                    <a:pt x="499291" y="201011"/>
                  </a:cubicBezTo>
                  <a:cubicBezTo>
                    <a:pt x="515933" y="232472"/>
                    <a:pt x="524654" y="267756"/>
                    <a:pt x="524654" y="303572"/>
                  </a:cubicBezTo>
                  <a:cubicBezTo>
                    <a:pt x="524654" y="425242"/>
                    <a:pt x="425606" y="524160"/>
                    <a:pt x="303775" y="524160"/>
                  </a:cubicBezTo>
                  <a:cubicBezTo>
                    <a:pt x="182033" y="524160"/>
                    <a:pt x="82985" y="425242"/>
                    <a:pt x="82985" y="303572"/>
                  </a:cubicBezTo>
                  <a:cubicBezTo>
                    <a:pt x="82985" y="272288"/>
                    <a:pt x="89303" y="242248"/>
                    <a:pt x="101940" y="213986"/>
                  </a:cubicBezTo>
                  <a:cubicBezTo>
                    <a:pt x="98469" y="211676"/>
                    <a:pt x="95889" y="208298"/>
                    <a:pt x="94554" y="204299"/>
                  </a:cubicBezTo>
                  <a:cubicBezTo>
                    <a:pt x="92863" y="199322"/>
                    <a:pt x="93397" y="193812"/>
                    <a:pt x="95889" y="189190"/>
                  </a:cubicBezTo>
                  <a:cubicBezTo>
                    <a:pt x="137715" y="113558"/>
                    <a:pt x="217364" y="66543"/>
                    <a:pt x="303775" y="66543"/>
                  </a:cubicBezTo>
                  <a:close/>
                  <a:moveTo>
                    <a:pt x="358444" y="18928"/>
                  </a:moveTo>
                  <a:cubicBezTo>
                    <a:pt x="353193" y="18928"/>
                    <a:pt x="348921" y="23193"/>
                    <a:pt x="348921" y="28436"/>
                  </a:cubicBezTo>
                  <a:cubicBezTo>
                    <a:pt x="348921" y="33679"/>
                    <a:pt x="353193" y="37944"/>
                    <a:pt x="358444" y="37944"/>
                  </a:cubicBezTo>
                  <a:lnTo>
                    <a:pt x="560114" y="37944"/>
                  </a:lnTo>
                  <a:cubicBezTo>
                    <a:pt x="565365" y="37944"/>
                    <a:pt x="569637" y="42121"/>
                    <a:pt x="569637" y="47364"/>
                  </a:cubicBezTo>
                  <a:lnTo>
                    <a:pt x="569637" y="248816"/>
                  </a:lnTo>
                  <a:cubicBezTo>
                    <a:pt x="569637" y="254059"/>
                    <a:pt x="573909" y="258324"/>
                    <a:pt x="579160" y="258324"/>
                  </a:cubicBezTo>
                  <a:cubicBezTo>
                    <a:pt x="584322" y="258324"/>
                    <a:pt x="588594" y="254059"/>
                    <a:pt x="588594" y="248816"/>
                  </a:cubicBezTo>
                  <a:lnTo>
                    <a:pt x="588594" y="28436"/>
                  </a:lnTo>
                  <a:cubicBezTo>
                    <a:pt x="588594" y="23193"/>
                    <a:pt x="584322" y="18928"/>
                    <a:pt x="579160" y="18928"/>
                  </a:cubicBezTo>
                  <a:close/>
                  <a:moveTo>
                    <a:pt x="28479" y="18928"/>
                  </a:moveTo>
                  <a:cubicBezTo>
                    <a:pt x="23228" y="18928"/>
                    <a:pt x="18956" y="23193"/>
                    <a:pt x="18956" y="28436"/>
                  </a:cubicBezTo>
                  <a:lnTo>
                    <a:pt x="18956" y="248816"/>
                  </a:lnTo>
                  <a:cubicBezTo>
                    <a:pt x="18956" y="254059"/>
                    <a:pt x="23228" y="258324"/>
                    <a:pt x="28479" y="258324"/>
                  </a:cubicBezTo>
                  <a:cubicBezTo>
                    <a:pt x="33730" y="258324"/>
                    <a:pt x="38002" y="254059"/>
                    <a:pt x="38002" y="248816"/>
                  </a:cubicBezTo>
                  <a:lnTo>
                    <a:pt x="38002" y="47364"/>
                  </a:lnTo>
                  <a:cubicBezTo>
                    <a:pt x="38002" y="42121"/>
                    <a:pt x="42185" y="37944"/>
                    <a:pt x="47436" y="37944"/>
                  </a:cubicBezTo>
                  <a:lnTo>
                    <a:pt x="249196" y="37944"/>
                  </a:lnTo>
                  <a:cubicBezTo>
                    <a:pt x="254447" y="37944"/>
                    <a:pt x="258719" y="33679"/>
                    <a:pt x="258719" y="28436"/>
                  </a:cubicBezTo>
                  <a:cubicBezTo>
                    <a:pt x="258719" y="23193"/>
                    <a:pt x="254447" y="18928"/>
                    <a:pt x="249196" y="18928"/>
                  </a:cubicBezTo>
                  <a:close/>
                  <a:moveTo>
                    <a:pt x="358444" y="0"/>
                  </a:moveTo>
                  <a:lnTo>
                    <a:pt x="579160" y="0"/>
                  </a:lnTo>
                  <a:cubicBezTo>
                    <a:pt x="594823" y="0"/>
                    <a:pt x="607639" y="12796"/>
                    <a:pt x="607639" y="28436"/>
                  </a:cubicBezTo>
                  <a:lnTo>
                    <a:pt x="607639" y="248816"/>
                  </a:lnTo>
                  <a:cubicBezTo>
                    <a:pt x="607639" y="264544"/>
                    <a:pt x="594823" y="277252"/>
                    <a:pt x="579160" y="277252"/>
                  </a:cubicBezTo>
                  <a:cubicBezTo>
                    <a:pt x="563407" y="277252"/>
                    <a:pt x="550680" y="264544"/>
                    <a:pt x="550680" y="248816"/>
                  </a:cubicBezTo>
                  <a:lnTo>
                    <a:pt x="550680" y="56872"/>
                  </a:lnTo>
                  <a:lnTo>
                    <a:pt x="358444" y="56872"/>
                  </a:lnTo>
                  <a:cubicBezTo>
                    <a:pt x="342691" y="56872"/>
                    <a:pt x="329964" y="44076"/>
                    <a:pt x="329964" y="28436"/>
                  </a:cubicBezTo>
                  <a:cubicBezTo>
                    <a:pt x="329964" y="12796"/>
                    <a:pt x="342691" y="0"/>
                    <a:pt x="358444" y="0"/>
                  </a:cubicBezTo>
                  <a:close/>
                  <a:moveTo>
                    <a:pt x="28479" y="0"/>
                  </a:moveTo>
                  <a:lnTo>
                    <a:pt x="249196" y="0"/>
                  </a:lnTo>
                  <a:cubicBezTo>
                    <a:pt x="264948" y="0"/>
                    <a:pt x="277675" y="12796"/>
                    <a:pt x="277675" y="28436"/>
                  </a:cubicBezTo>
                  <a:cubicBezTo>
                    <a:pt x="277675" y="44076"/>
                    <a:pt x="264948" y="56872"/>
                    <a:pt x="249196" y="56872"/>
                  </a:cubicBezTo>
                  <a:lnTo>
                    <a:pt x="56959" y="56872"/>
                  </a:lnTo>
                  <a:lnTo>
                    <a:pt x="56959" y="248816"/>
                  </a:lnTo>
                  <a:cubicBezTo>
                    <a:pt x="56959" y="264544"/>
                    <a:pt x="44143" y="277252"/>
                    <a:pt x="28479" y="277252"/>
                  </a:cubicBezTo>
                  <a:cubicBezTo>
                    <a:pt x="12816" y="277252"/>
                    <a:pt x="0" y="264544"/>
                    <a:pt x="0" y="248816"/>
                  </a:cubicBezTo>
                  <a:lnTo>
                    <a:pt x="0" y="28436"/>
                  </a:lnTo>
                  <a:cubicBezTo>
                    <a:pt x="0" y="12796"/>
                    <a:pt x="12816" y="0"/>
                    <a:pt x="2847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/>
            <a:lstStyle/>
            <a:p>
              <a:pPr defTabSz="1371600">
                <a:defRPr/>
              </a:pPr>
              <a:endParaRPr lang="zh-CN" altLang="en-US" sz="27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904" name="Rectangle 157"/>
            <p:cNvSpPr/>
            <p:nvPr/>
          </p:nvSpPr>
          <p:spPr>
            <a:xfrm>
              <a:off x="11189126" y="5846477"/>
              <a:ext cx="529526" cy="499615"/>
            </a:xfrm>
            <a:custGeom>
              <a:avLst/>
              <a:gdLst>
                <a:gd name="T0" fmla="*/ 133 w 399"/>
                <a:gd name="T1" fmla="*/ 247 h 399"/>
                <a:gd name="T2" fmla="*/ 95 w 399"/>
                <a:gd name="T3" fmla="*/ 190 h 399"/>
                <a:gd name="T4" fmla="*/ 361 w 399"/>
                <a:gd name="T5" fmla="*/ 361 h 399"/>
                <a:gd name="T6" fmla="*/ 133 w 399"/>
                <a:gd name="T7" fmla="*/ 190 h 399"/>
                <a:gd name="T8" fmla="*/ 399 w 399"/>
                <a:gd name="T9" fmla="*/ 361 h 399"/>
                <a:gd name="T10" fmla="*/ 190 w 399"/>
                <a:gd name="T11" fmla="*/ 380 h 399"/>
                <a:gd name="T12" fmla="*/ 304 w 399"/>
                <a:gd name="T13" fmla="*/ 380 h 399"/>
                <a:gd name="T14" fmla="*/ 266 w 399"/>
                <a:gd name="T15" fmla="*/ 361 h 399"/>
                <a:gd name="T16" fmla="*/ 152 w 399"/>
                <a:gd name="T17" fmla="*/ 171 h 399"/>
                <a:gd name="T18" fmla="*/ 38 w 399"/>
                <a:gd name="T19" fmla="*/ 152 h 399"/>
                <a:gd name="T20" fmla="*/ 133 w 399"/>
                <a:gd name="T21" fmla="*/ 133 h 399"/>
                <a:gd name="T22" fmla="*/ 114 w 399"/>
                <a:gd name="T23" fmla="*/ 19 h 399"/>
                <a:gd name="T24" fmla="*/ 38 w 399"/>
                <a:gd name="T25" fmla="*/ 361 h 399"/>
                <a:gd name="T26" fmla="*/ 228 w 399"/>
                <a:gd name="T27" fmla="*/ 342 h 399"/>
                <a:gd name="T28" fmla="*/ 95 w 399"/>
                <a:gd name="T29" fmla="*/ 38 h 399"/>
                <a:gd name="T30" fmla="*/ 399 w 399"/>
                <a:gd name="T31" fmla="*/ 0 h 399"/>
                <a:gd name="T32" fmla="*/ 380 w 399"/>
                <a:gd name="T33" fmla="*/ 19 h 399"/>
                <a:gd name="T34" fmla="*/ 0 w 399"/>
                <a:gd name="T35" fmla="*/ 266 h 399"/>
                <a:gd name="T36" fmla="*/ 19 w 399"/>
                <a:gd name="T37" fmla="*/ 380 h 399"/>
                <a:gd name="T38" fmla="*/ 19 w 399"/>
                <a:gd name="T39" fmla="*/ 152 h 399"/>
                <a:gd name="T40" fmla="*/ 266 w 399"/>
                <a:gd name="T41" fmla="*/ 247 h 399"/>
                <a:gd name="T42" fmla="*/ 209 w 399"/>
                <a:gd name="T43" fmla="*/ 323 h 399"/>
                <a:gd name="T44" fmla="*/ 152 w 399"/>
                <a:gd name="T45" fmla="*/ 361 h 399"/>
                <a:gd name="T46" fmla="*/ 228 w 399"/>
                <a:gd name="T47" fmla="*/ 342 h 399"/>
                <a:gd name="T48" fmla="*/ 190 w 399"/>
                <a:gd name="T49" fmla="*/ 76 h 399"/>
                <a:gd name="T50" fmla="*/ 342 w 399"/>
                <a:gd name="T51" fmla="*/ 228 h 399"/>
                <a:gd name="T52" fmla="*/ 342 w 399"/>
                <a:gd name="T53" fmla="*/ 152 h 399"/>
                <a:gd name="T54" fmla="*/ 285 w 399"/>
                <a:gd name="T55" fmla="*/ 228 h 399"/>
                <a:gd name="T56" fmla="*/ 323 w 399"/>
                <a:gd name="T57" fmla="*/ 285 h 399"/>
                <a:gd name="T58" fmla="*/ 228 w 399"/>
                <a:gd name="T59" fmla="*/ 304 h 399"/>
                <a:gd name="T60" fmla="*/ 285 w 399"/>
                <a:gd name="T61" fmla="*/ 380 h 399"/>
                <a:gd name="T62" fmla="*/ 323 w 399"/>
                <a:gd name="T63" fmla="*/ 323 h 399"/>
                <a:gd name="T64" fmla="*/ 342 w 399"/>
                <a:gd name="T65" fmla="*/ 247 h 399"/>
                <a:gd name="T66" fmla="*/ 190 w 399"/>
                <a:gd name="T67" fmla="*/ 266 h 399"/>
                <a:gd name="T68" fmla="*/ 228 w 399"/>
                <a:gd name="T69" fmla="*/ 190 h 399"/>
                <a:gd name="T70" fmla="*/ 247 w 399"/>
                <a:gd name="T71" fmla="*/ 171 h 399"/>
                <a:gd name="T72" fmla="*/ 247 w 399"/>
                <a:gd name="T73" fmla="*/ 0 h 399"/>
                <a:gd name="T74" fmla="*/ 152 w 399"/>
                <a:gd name="T75" fmla="*/ 0 h 399"/>
                <a:gd name="T76" fmla="*/ 190 w 399"/>
                <a:gd name="T77" fmla="*/ 57 h 399"/>
                <a:gd name="T78" fmla="*/ 209 w 399"/>
                <a:gd name="T79" fmla="*/ 133 h 399"/>
                <a:gd name="T80" fmla="*/ 171 w 399"/>
                <a:gd name="T81" fmla="*/ 114 h 399"/>
                <a:gd name="T82" fmla="*/ 152 w 399"/>
                <a:gd name="T83" fmla="*/ 171 h 399"/>
                <a:gd name="T84" fmla="*/ 190 w 399"/>
                <a:gd name="T85" fmla="*/ 228 h 399"/>
                <a:gd name="T86" fmla="*/ 190 w 399"/>
                <a:gd name="T87" fmla="*/ 304 h 399"/>
                <a:gd name="T88" fmla="*/ 342 w 399"/>
                <a:gd name="T89" fmla="*/ 285 h 399"/>
                <a:gd name="T90" fmla="*/ 304 w 399"/>
                <a:gd name="T91" fmla="*/ 95 h 399"/>
                <a:gd name="T92" fmla="*/ 247 w 399"/>
                <a:gd name="T93" fmla="*/ 266 h 399"/>
                <a:gd name="T94" fmla="*/ 247 w 399"/>
                <a:gd name="T95" fmla="*/ 247 h 399"/>
                <a:gd name="T96" fmla="*/ 361 w 399"/>
                <a:gd name="T97" fmla="*/ 171 h 399"/>
                <a:gd name="T98" fmla="*/ 380 w 399"/>
                <a:gd name="T99" fmla="*/ 323 h 399"/>
                <a:gd name="T100" fmla="*/ 380 w 399"/>
                <a:gd name="T101" fmla="*/ 209 h 399"/>
                <a:gd name="T102" fmla="*/ 209 w 399"/>
                <a:gd name="T103" fmla="*/ 11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9" h="399">
                  <a:moveTo>
                    <a:pt x="95" y="209"/>
                  </a:moveTo>
                  <a:lnTo>
                    <a:pt x="114" y="209"/>
                  </a:lnTo>
                  <a:lnTo>
                    <a:pt x="114" y="228"/>
                  </a:lnTo>
                  <a:lnTo>
                    <a:pt x="133" y="228"/>
                  </a:lnTo>
                  <a:lnTo>
                    <a:pt x="133" y="247"/>
                  </a:lnTo>
                  <a:lnTo>
                    <a:pt x="38" y="247"/>
                  </a:lnTo>
                  <a:lnTo>
                    <a:pt x="38" y="228"/>
                  </a:lnTo>
                  <a:lnTo>
                    <a:pt x="57" y="228"/>
                  </a:lnTo>
                  <a:lnTo>
                    <a:pt x="57" y="190"/>
                  </a:lnTo>
                  <a:lnTo>
                    <a:pt x="95" y="190"/>
                  </a:lnTo>
                  <a:lnTo>
                    <a:pt x="95" y="209"/>
                  </a:lnTo>
                  <a:lnTo>
                    <a:pt x="95" y="209"/>
                  </a:lnTo>
                  <a:close/>
                  <a:moveTo>
                    <a:pt x="342" y="380"/>
                  </a:moveTo>
                  <a:lnTo>
                    <a:pt x="361" y="380"/>
                  </a:lnTo>
                  <a:lnTo>
                    <a:pt x="361" y="361"/>
                  </a:lnTo>
                  <a:lnTo>
                    <a:pt x="342" y="361"/>
                  </a:lnTo>
                  <a:lnTo>
                    <a:pt x="342" y="380"/>
                  </a:lnTo>
                  <a:close/>
                  <a:moveTo>
                    <a:pt x="114" y="209"/>
                  </a:moveTo>
                  <a:lnTo>
                    <a:pt x="133" y="209"/>
                  </a:lnTo>
                  <a:lnTo>
                    <a:pt x="133" y="190"/>
                  </a:lnTo>
                  <a:lnTo>
                    <a:pt x="114" y="190"/>
                  </a:lnTo>
                  <a:lnTo>
                    <a:pt x="114" y="209"/>
                  </a:lnTo>
                  <a:close/>
                  <a:moveTo>
                    <a:pt x="380" y="380"/>
                  </a:moveTo>
                  <a:lnTo>
                    <a:pt x="399" y="380"/>
                  </a:lnTo>
                  <a:lnTo>
                    <a:pt x="399" y="361"/>
                  </a:lnTo>
                  <a:lnTo>
                    <a:pt x="380" y="361"/>
                  </a:lnTo>
                  <a:lnTo>
                    <a:pt x="380" y="380"/>
                  </a:lnTo>
                  <a:close/>
                  <a:moveTo>
                    <a:pt x="152" y="399"/>
                  </a:moveTo>
                  <a:lnTo>
                    <a:pt x="190" y="399"/>
                  </a:lnTo>
                  <a:lnTo>
                    <a:pt x="190" y="380"/>
                  </a:lnTo>
                  <a:lnTo>
                    <a:pt x="152" y="380"/>
                  </a:lnTo>
                  <a:lnTo>
                    <a:pt x="152" y="399"/>
                  </a:lnTo>
                  <a:close/>
                  <a:moveTo>
                    <a:pt x="323" y="399"/>
                  </a:moveTo>
                  <a:lnTo>
                    <a:pt x="323" y="380"/>
                  </a:lnTo>
                  <a:lnTo>
                    <a:pt x="304" y="380"/>
                  </a:lnTo>
                  <a:lnTo>
                    <a:pt x="304" y="399"/>
                  </a:lnTo>
                  <a:lnTo>
                    <a:pt x="323" y="399"/>
                  </a:lnTo>
                  <a:close/>
                  <a:moveTo>
                    <a:pt x="247" y="399"/>
                  </a:moveTo>
                  <a:lnTo>
                    <a:pt x="266" y="399"/>
                  </a:lnTo>
                  <a:lnTo>
                    <a:pt x="266" y="361"/>
                  </a:lnTo>
                  <a:lnTo>
                    <a:pt x="247" y="361"/>
                  </a:lnTo>
                  <a:lnTo>
                    <a:pt x="247" y="399"/>
                  </a:lnTo>
                  <a:close/>
                  <a:moveTo>
                    <a:pt x="95" y="152"/>
                  </a:moveTo>
                  <a:lnTo>
                    <a:pt x="95" y="171"/>
                  </a:lnTo>
                  <a:lnTo>
                    <a:pt x="152" y="171"/>
                  </a:lnTo>
                  <a:lnTo>
                    <a:pt x="152" y="152"/>
                  </a:lnTo>
                  <a:lnTo>
                    <a:pt x="95" y="152"/>
                  </a:lnTo>
                  <a:close/>
                  <a:moveTo>
                    <a:pt x="76" y="171"/>
                  </a:moveTo>
                  <a:lnTo>
                    <a:pt x="76" y="152"/>
                  </a:lnTo>
                  <a:lnTo>
                    <a:pt x="38" y="152"/>
                  </a:lnTo>
                  <a:lnTo>
                    <a:pt x="38" y="190"/>
                  </a:lnTo>
                  <a:lnTo>
                    <a:pt x="57" y="190"/>
                  </a:lnTo>
                  <a:lnTo>
                    <a:pt x="57" y="171"/>
                  </a:lnTo>
                  <a:lnTo>
                    <a:pt x="76" y="171"/>
                  </a:lnTo>
                  <a:close/>
                  <a:moveTo>
                    <a:pt x="133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133" y="0"/>
                  </a:lnTo>
                  <a:lnTo>
                    <a:pt x="133" y="133"/>
                  </a:lnTo>
                  <a:close/>
                  <a:moveTo>
                    <a:pt x="114" y="19"/>
                  </a:moveTo>
                  <a:lnTo>
                    <a:pt x="19" y="19"/>
                  </a:lnTo>
                  <a:lnTo>
                    <a:pt x="19" y="114"/>
                  </a:lnTo>
                  <a:lnTo>
                    <a:pt x="114" y="114"/>
                  </a:lnTo>
                  <a:lnTo>
                    <a:pt x="114" y="19"/>
                  </a:lnTo>
                  <a:close/>
                  <a:moveTo>
                    <a:pt x="38" y="361"/>
                  </a:moveTo>
                  <a:lnTo>
                    <a:pt x="95" y="361"/>
                  </a:lnTo>
                  <a:lnTo>
                    <a:pt x="95" y="304"/>
                  </a:lnTo>
                  <a:lnTo>
                    <a:pt x="38" y="304"/>
                  </a:lnTo>
                  <a:lnTo>
                    <a:pt x="38" y="361"/>
                  </a:lnTo>
                  <a:close/>
                  <a:moveTo>
                    <a:pt x="228" y="342"/>
                  </a:moveTo>
                  <a:lnTo>
                    <a:pt x="228" y="361"/>
                  </a:lnTo>
                  <a:lnTo>
                    <a:pt x="247" y="361"/>
                  </a:lnTo>
                  <a:lnTo>
                    <a:pt x="247" y="342"/>
                  </a:lnTo>
                  <a:lnTo>
                    <a:pt x="228" y="342"/>
                  </a:lnTo>
                  <a:close/>
                  <a:moveTo>
                    <a:pt x="95" y="38"/>
                  </a:moveTo>
                  <a:lnTo>
                    <a:pt x="38" y="38"/>
                  </a:lnTo>
                  <a:lnTo>
                    <a:pt x="38" y="95"/>
                  </a:lnTo>
                  <a:lnTo>
                    <a:pt x="95" y="95"/>
                  </a:lnTo>
                  <a:lnTo>
                    <a:pt x="95" y="38"/>
                  </a:lnTo>
                  <a:close/>
                  <a:moveTo>
                    <a:pt x="399" y="0"/>
                  </a:moveTo>
                  <a:lnTo>
                    <a:pt x="399" y="133"/>
                  </a:lnTo>
                  <a:lnTo>
                    <a:pt x="266" y="133"/>
                  </a:lnTo>
                  <a:lnTo>
                    <a:pt x="266" y="0"/>
                  </a:lnTo>
                  <a:lnTo>
                    <a:pt x="399" y="0"/>
                  </a:lnTo>
                  <a:close/>
                  <a:moveTo>
                    <a:pt x="380" y="19"/>
                  </a:moveTo>
                  <a:lnTo>
                    <a:pt x="285" y="19"/>
                  </a:lnTo>
                  <a:lnTo>
                    <a:pt x="285" y="114"/>
                  </a:lnTo>
                  <a:lnTo>
                    <a:pt x="380" y="114"/>
                  </a:lnTo>
                  <a:lnTo>
                    <a:pt x="380" y="19"/>
                  </a:lnTo>
                  <a:close/>
                  <a:moveTo>
                    <a:pt x="0" y="266"/>
                  </a:moveTo>
                  <a:lnTo>
                    <a:pt x="133" y="266"/>
                  </a:lnTo>
                  <a:lnTo>
                    <a:pt x="133" y="399"/>
                  </a:lnTo>
                  <a:lnTo>
                    <a:pt x="0" y="399"/>
                  </a:lnTo>
                  <a:lnTo>
                    <a:pt x="0" y="266"/>
                  </a:lnTo>
                  <a:close/>
                  <a:moveTo>
                    <a:pt x="19" y="380"/>
                  </a:moveTo>
                  <a:lnTo>
                    <a:pt x="114" y="380"/>
                  </a:lnTo>
                  <a:lnTo>
                    <a:pt x="114" y="285"/>
                  </a:lnTo>
                  <a:lnTo>
                    <a:pt x="19" y="285"/>
                  </a:lnTo>
                  <a:lnTo>
                    <a:pt x="19" y="380"/>
                  </a:lnTo>
                  <a:close/>
                  <a:moveTo>
                    <a:pt x="19" y="152"/>
                  </a:moveTo>
                  <a:lnTo>
                    <a:pt x="0" y="152"/>
                  </a:lnTo>
                  <a:lnTo>
                    <a:pt x="0" y="247"/>
                  </a:lnTo>
                  <a:lnTo>
                    <a:pt x="19" y="247"/>
                  </a:lnTo>
                  <a:lnTo>
                    <a:pt x="19" y="152"/>
                  </a:lnTo>
                  <a:close/>
                  <a:moveTo>
                    <a:pt x="266" y="247"/>
                  </a:moveTo>
                  <a:lnTo>
                    <a:pt x="266" y="266"/>
                  </a:lnTo>
                  <a:lnTo>
                    <a:pt x="285" y="266"/>
                  </a:lnTo>
                  <a:lnTo>
                    <a:pt x="285" y="247"/>
                  </a:lnTo>
                  <a:lnTo>
                    <a:pt x="266" y="247"/>
                  </a:lnTo>
                  <a:close/>
                  <a:moveTo>
                    <a:pt x="209" y="323"/>
                  </a:moveTo>
                  <a:lnTo>
                    <a:pt x="209" y="304"/>
                  </a:lnTo>
                  <a:lnTo>
                    <a:pt x="190" y="304"/>
                  </a:lnTo>
                  <a:lnTo>
                    <a:pt x="190" y="323"/>
                  </a:lnTo>
                  <a:lnTo>
                    <a:pt x="152" y="323"/>
                  </a:lnTo>
                  <a:lnTo>
                    <a:pt x="152" y="361"/>
                  </a:lnTo>
                  <a:lnTo>
                    <a:pt x="190" y="361"/>
                  </a:lnTo>
                  <a:lnTo>
                    <a:pt x="190" y="380"/>
                  </a:lnTo>
                  <a:lnTo>
                    <a:pt x="209" y="380"/>
                  </a:lnTo>
                  <a:lnTo>
                    <a:pt x="209" y="342"/>
                  </a:lnTo>
                  <a:lnTo>
                    <a:pt x="228" y="342"/>
                  </a:lnTo>
                  <a:lnTo>
                    <a:pt x="228" y="323"/>
                  </a:lnTo>
                  <a:lnTo>
                    <a:pt x="209" y="323"/>
                  </a:lnTo>
                  <a:lnTo>
                    <a:pt x="209" y="323"/>
                  </a:lnTo>
                  <a:close/>
                  <a:moveTo>
                    <a:pt x="152" y="76"/>
                  </a:moveTo>
                  <a:lnTo>
                    <a:pt x="190" y="76"/>
                  </a:lnTo>
                  <a:lnTo>
                    <a:pt x="190" y="57"/>
                  </a:lnTo>
                  <a:lnTo>
                    <a:pt x="152" y="57"/>
                  </a:lnTo>
                  <a:lnTo>
                    <a:pt x="152" y="76"/>
                  </a:lnTo>
                  <a:close/>
                  <a:moveTo>
                    <a:pt x="304" y="228"/>
                  </a:moveTo>
                  <a:lnTo>
                    <a:pt x="342" y="228"/>
                  </a:lnTo>
                  <a:lnTo>
                    <a:pt x="342" y="247"/>
                  </a:lnTo>
                  <a:lnTo>
                    <a:pt x="361" y="247"/>
                  </a:lnTo>
                  <a:lnTo>
                    <a:pt x="361" y="190"/>
                  </a:lnTo>
                  <a:lnTo>
                    <a:pt x="342" y="190"/>
                  </a:lnTo>
                  <a:lnTo>
                    <a:pt x="342" y="152"/>
                  </a:lnTo>
                  <a:lnTo>
                    <a:pt x="323" y="152"/>
                  </a:lnTo>
                  <a:lnTo>
                    <a:pt x="323" y="209"/>
                  </a:lnTo>
                  <a:lnTo>
                    <a:pt x="266" y="209"/>
                  </a:lnTo>
                  <a:lnTo>
                    <a:pt x="266" y="228"/>
                  </a:lnTo>
                  <a:lnTo>
                    <a:pt x="285" y="228"/>
                  </a:lnTo>
                  <a:lnTo>
                    <a:pt x="285" y="247"/>
                  </a:lnTo>
                  <a:lnTo>
                    <a:pt x="304" y="247"/>
                  </a:lnTo>
                  <a:lnTo>
                    <a:pt x="304" y="228"/>
                  </a:lnTo>
                  <a:lnTo>
                    <a:pt x="304" y="228"/>
                  </a:lnTo>
                  <a:close/>
                  <a:moveTo>
                    <a:pt x="323" y="285"/>
                  </a:moveTo>
                  <a:lnTo>
                    <a:pt x="304" y="285"/>
                  </a:lnTo>
                  <a:lnTo>
                    <a:pt x="304" y="266"/>
                  </a:lnTo>
                  <a:lnTo>
                    <a:pt x="285" y="266"/>
                  </a:lnTo>
                  <a:lnTo>
                    <a:pt x="285" y="304"/>
                  </a:lnTo>
                  <a:lnTo>
                    <a:pt x="228" y="304"/>
                  </a:lnTo>
                  <a:lnTo>
                    <a:pt x="228" y="323"/>
                  </a:lnTo>
                  <a:lnTo>
                    <a:pt x="266" y="323"/>
                  </a:lnTo>
                  <a:lnTo>
                    <a:pt x="266" y="361"/>
                  </a:lnTo>
                  <a:lnTo>
                    <a:pt x="285" y="361"/>
                  </a:lnTo>
                  <a:lnTo>
                    <a:pt x="285" y="380"/>
                  </a:lnTo>
                  <a:lnTo>
                    <a:pt x="304" y="380"/>
                  </a:lnTo>
                  <a:lnTo>
                    <a:pt x="304" y="342"/>
                  </a:lnTo>
                  <a:lnTo>
                    <a:pt x="380" y="342"/>
                  </a:lnTo>
                  <a:lnTo>
                    <a:pt x="380" y="323"/>
                  </a:lnTo>
                  <a:lnTo>
                    <a:pt x="323" y="323"/>
                  </a:lnTo>
                  <a:lnTo>
                    <a:pt x="323" y="285"/>
                  </a:lnTo>
                  <a:lnTo>
                    <a:pt x="323" y="285"/>
                  </a:lnTo>
                  <a:close/>
                  <a:moveTo>
                    <a:pt x="323" y="285"/>
                  </a:moveTo>
                  <a:lnTo>
                    <a:pt x="342" y="285"/>
                  </a:lnTo>
                  <a:lnTo>
                    <a:pt x="342" y="247"/>
                  </a:lnTo>
                  <a:lnTo>
                    <a:pt x="323" y="247"/>
                  </a:lnTo>
                  <a:lnTo>
                    <a:pt x="323" y="285"/>
                  </a:lnTo>
                  <a:close/>
                  <a:moveTo>
                    <a:pt x="171" y="285"/>
                  </a:moveTo>
                  <a:lnTo>
                    <a:pt x="171" y="266"/>
                  </a:lnTo>
                  <a:lnTo>
                    <a:pt x="190" y="266"/>
                  </a:lnTo>
                  <a:lnTo>
                    <a:pt x="190" y="247"/>
                  </a:lnTo>
                  <a:lnTo>
                    <a:pt x="209" y="247"/>
                  </a:lnTo>
                  <a:lnTo>
                    <a:pt x="209" y="228"/>
                  </a:lnTo>
                  <a:lnTo>
                    <a:pt x="228" y="228"/>
                  </a:lnTo>
                  <a:lnTo>
                    <a:pt x="228" y="190"/>
                  </a:lnTo>
                  <a:lnTo>
                    <a:pt x="285" y="190"/>
                  </a:lnTo>
                  <a:lnTo>
                    <a:pt x="285" y="152"/>
                  </a:lnTo>
                  <a:lnTo>
                    <a:pt x="266" y="152"/>
                  </a:lnTo>
                  <a:lnTo>
                    <a:pt x="266" y="171"/>
                  </a:lnTo>
                  <a:lnTo>
                    <a:pt x="247" y="171"/>
                  </a:lnTo>
                  <a:lnTo>
                    <a:pt x="247" y="95"/>
                  </a:lnTo>
                  <a:lnTo>
                    <a:pt x="228" y="95"/>
                  </a:lnTo>
                  <a:lnTo>
                    <a:pt x="228" y="57"/>
                  </a:lnTo>
                  <a:lnTo>
                    <a:pt x="247" y="57"/>
                  </a:lnTo>
                  <a:lnTo>
                    <a:pt x="247" y="0"/>
                  </a:lnTo>
                  <a:lnTo>
                    <a:pt x="228" y="0"/>
                  </a:lnTo>
                  <a:lnTo>
                    <a:pt x="228" y="38"/>
                  </a:lnTo>
                  <a:lnTo>
                    <a:pt x="209" y="38"/>
                  </a:lnTo>
                  <a:lnTo>
                    <a:pt x="209" y="0"/>
                  </a:lnTo>
                  <a:lnTo>
                    <a:pt x="152" y="0"/>
                  </a:lnTo>
                  <a:lnTo>
                    <a:pt x="152" y="38"/>
                  </a:lnTo>
                  <a:lnTo>
                    <a:pt x="171" y="38"/>
                  </a:lnTo>
                  <a:lnTo>
                    <a:pt x="171" y="19"/>
                  </a:lnTo>
                  <a:lnTo>
                    <a:pt x="190" y="19"/>
                  </a:lnTo>
                  <a:lnTo>
                    <a:pt x="190" y="57"/>
                  </a:lnTo>
                  <a:lnTo>
                    <a:pt x="209" y="57"/>
                  </a:lnTo>
                  <a:lnTo>
                    <a:pt x="209" y="114"/>
                  </a:lnTo>
                  <a:lnTo>
                    <a:pt x="228" y="114"/>
                  </a:lnTo>
                  <a:lnTo>
                    <a:pt x="228" y="133"/>
                  </a:lnTo>
                  <a:lnTo>
                    <a:pt x="209" y="133"/>
                  </a:lnTo>
                  <a:lnTo>
                    <a:pt x="209" y="171"/>
                  </a:lnTo>
                  <a:lnTo>
                    <a:pt x="190" y="171"/>
                  </a:lnTo>
                  <a:lnTo>
                    <a:pt x="190" y="133"/>
                  </a:lnTo>
                  <a:lnTo>
                    <a:pt x="171" y="133"/>
                  </a:lnTo>
                  <a:lnTo>
                    <a:pt x="171" y="114"/>
                  </a:lnTo>
                  <a:lnTo>
                    <a:pt x="152" y="114"/>
                  </a:lnTo>
                  <a:lnTo>
                    <a:pt x="152" y="152"/>
                  </a:lnTo>
                  <a:lnTo>
                    <a:pt x="171" y="152"/>
                  </a:lnTo>
                  <a:lnTo>
                    <a:pt x="171" y="171"/>
                  </a:lnTo>
                  <a:lnTo>
                    <a:pt x="152" y="171"/>
                  </a:lnTo>
                  <a:lnTo>
                    <a:pt x="152" y="228"/>
                  </a:lnTo>
                  <a:lnTo>
                    <a:pt x="171" y="228"/>
                  </a:lnTo>
                  <a:lnTo>
                    <a:pt x="171" y="190"/>
                  </a:lnTo>
                  <a:lnTo>
                    <a:pt x="190" y="190"/>
                  </a:lnTo>
                  <a:lnTo>
                    <a:pt x="190" y="228"/>
                  </a:lnTo>
                  <a:lnTo>
                    <a:pt x="171" y="228"/>
                  </a:lnTo>
                  <a:lnTo>
                    <a:pt x="171" y="247"/>
                  </a:lnTo>
                  <a:lnTo>
                    <a:pt x="152" y="247"/>
                  </a:lnTo>
                  <a:lnTo>
                    <a:pt x="152" y="304"/>
                  </a:lnTo>
                  <a:lnTo>
                    <a:pt x="190" y="304"/>
                  </a:lnTo>
                  <a:lnTo>
                    <a:pt x="190" y="285"/>
                  </a:lnTo>
                  <a:lnTo>
                    <a:pt x="171" y="285"/>
                  </a:lnTo>
                  <a:close/>
                  <a:moveTo>
                    <a:pt x="380" y="304"/>
                  </a:moveTo>
                  <a:lnTo>
                    <a:pt x="380" y="285"/>
                  </a:lnTo>
                  <a:lnTo>
                    <a:pt x="342" y="285"/>
                  </a:lnTo>
                  <a:lnTo>
                    <a:pt x="342" y="304"/>
                  </a:lnTo>
                  <a:lnTo>
                    <a:pt x="380" y="304"/>
                  </a:lnTo>
                  <a:close/>
                  <a:moveTo>
                    <a:pt x="361" y="38"/>
                  </a:moveTo>
                  <a:lnTo>
                    <a:pt x="304" y="38"/>
                  </a:lnTo>
                  <a:lnTo>
                    <a:pt x="304" y="95"/>
                  </a:lnTo>
                  <a:lnTo>
                    <a:pt x="361" y="95"/>
                  </a:lnTo>
                  <a:lnTo>
                    <a:pt x="361" y="38"/>
                  </a:lnTo>
                  <a:close/>
                  <a:moveTo>
                    <a:pt x="209" y="285"/>
                  </a:moveTo>
                  <a:lnTo>
                    <a:pt x="247" y="285"/>
                  </a:lnTo>
                  <a:lnTo>
                    <a:pt x="247" y="266"/>
                  </a:lnTo>
                  <a:lnTo>
                    <a:pt x="228" y="266"/>
                  </a:lnTo>
                  <a:lnTo>
                    <a:pt x="228" y="247"/>
                  </a:lnTo>
                  <a:lnTo>
                    <a:pt x="209" y="247"/>
                  </a:lnTo>
                  <a:lnTo>
                    <a:pt x="209" y="285"/>
                  </a:lnTo>
                  <a:close/>
                  <a:moveTo>
                    <a:pt x="247" y="247"/>
                  </a:moveTo>
                  <a:lnTo>
                    <a:pt x="247" y="228"/>
                  </a:lnTo>
                  <a:lnTo>
                    <a:pt x="228" y="228"/>
                  </a:lnTo>
                  <a:lnTo>
                    <a:pt x="228" y="247"/>
                  </a:lnTo>
                  <a:lnTo>
                    <a:pt x="247" y="247"/>
                  </a:lnTo>
                  <a:close/>
                  <a:moveTo>
                    <a:pt x="361" y="171"/>
                  </a:moveTo>
                  <a:lnTo>
                    <a:pt x="399" y="171"/>
                  </a:lnTo>
                  <a:lnTo>
                    <a:pt x="399" y="152"/>
                  </a:lnTo>
                  <a:lnTo>
                    <a:pt x="361" y="152"/>
                  </a:lnTo>
                  <a:lnTo>
                    <a:pt x="361" y="171"/>
                  </a:lnTo>
                  <a:close/>
                  <a:moveTo>
                    <a:pt x="380" y="323"/>
                  </a:moveTo>
                  <a:lnTo>
                    <a:pt x="399" y="323"/>
                  </a:lnTo>
                  <a:lnTo>
                    <a:pt x="399" y="304"/>
                  </a:lnTo>
                  <a:lnTo>
                    <a:pt x="380" y="304"/>
                  </a:lnTo>
                  <a:lnTo>
                    <a:pt x="380" y="323"/>
                  </a:lnTo>
                  <a:close/>
                  <a:moveTo>
                    <a:pt x="380" y="209"/>
                  </a:moveTo>
                  <a:lnTo>
                    <a:pt x="399" y="209"/>
                  </a:lnTo>
                  <a:lnTo>
                    <a:pt x="399" y="190"/>
                  </a:lnTo>
                  <a:lnTo>
                    <a:pt x="380" y="190"/>
                  </a:lnTo>
                  <a:lnTo>
                    <a:pt x="380" y="209"/>
                  </a:lnTo>
                  <a:close/>
                  <a:moveTo>
                    <a:pt x="209" y="114"/>
                  </a:moveTo>
                  <a:lnTo>
                    <a:pt x="190" y="114"/>
                  </a:lnTo>
                  <a:lnTo>
                    <a:pt x="190" y="133"/>
                  </a:lnTo>
                  <a:lnTo>
                    <a:pt x="209" y="133"/>
                  </a:lnTo>
                  <a:lnTo>
                    <a:pt x="209" y="11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71600">
                <a:defRPr/>
              </a:pPr>
              <a:endParaRPr lang="zh-CN" altLang="en-US" sz="27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906" name="组合 905"/>
          <p:cNvGrpSpPr/>
          <p:nvPr/>
        </p:nvGrpSpPr>
        <p:grpSpPr>
          <a:xfrm>
            <a:off x="457404" y="2364241"/>
            <a:ext cx="2868741" cy="1398116"/>
            <a:chOff x="450087" y="1759566"/>
            <a:chExt cx="2103632" cy="916914"/>
          </a:xfrm>
        </p:grpSpPr>
        <p:sp>
          <p:nvSpPr>
            <p:cNvPr id="907" name="îsḷídè"/>
            <p:cNvSpPr/>
            <p:nvPr/>
          </p:nvSpPr>
          <p:spPr bwMode="auto">
            <a:xfrm>
              <a:off x="1669477" y="1759566"/>
              <a:ext cx="663972" cy="350430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08" name="íṣḻidè"/>
            <p:cNvSpPr/>
            <p:nvPr/>
          </p:nvSpPr>
          <p:spPr bwMode="auto">
            <a:xfrm>
              <a:off x="1669477" y="1759566"/>
              <a:ext cx="663972" cy="350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09" name="iṡļîdè"/>
            <p:cNvSpPr/>
            <p:nvPr/>
          </p:nvSpPr>
          <p:spPr bwMode="auto">
            <a:xfrm>
              <a:off x="1688974" y="1774848"/>
              <a:ext cx="623923" cy="314596"/>
            </a:xfrm>
            <a:prstGeom prst="rect">
              <a:avLst/>
            </a:prstGeom>
            <a:solidFill>
              <a:srgbClr val="FED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0" name="iṩḻiḍè"/>
            <p:cNvSpPr/>
            <p:nvPr/>
          </p:nvSpPr>
          <p:spPr bwMode="auto">
            <a:xfrm>
              <a:off x="1688974" y="1774848"/>
              <a:ext cx="623923" cy="314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1" name="íśḷïḓè"/>
            <p:cNvSpPr/>
            <p:nvPr/>
          </p:nvSpPr>
          <p:spPr bwMode="auto">
            <a:xfrm>
              <a:off x="1750102" y="1830706"/>
              <a:ext cx="502721" cy="208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2" name="ïşḷïḓé"/>
            <p:cNvSpPr/>
            <p:nvPr/>
          </p:nvSpPr>
          <p:spPr bwMode="auto">
            <a:xfrm>
              <a:off x="1750102" y="1830706"/>
              <a:ext cx="502721" cy="2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3" name="îṡľiḑê"/>
            <p:cNvSpPr/>
            <p:nvPr/>
          </p:nvSpPr>
          <p:spPr bwMode="auto">
            <a:xfrm>
              <a:off x="2094735" y="1896576"/>
              <a:ext cx="55858" cy="55858"/>
            </a:xfrm>
            <a:custGeom>
              <a:avLst/>
              <a:gdLst>
                <a:gd name="T0" fmla="*/ 37 w 51"/>
                <a:gd name="T1" fmla="*/ 17 h 51"/>
                <a:gd name="T2" fmla="*/ 25 w 51"/>
                <a:gd name="T3" fmla="*/ 0 h 51"/>
                <a:gd name="T4" fmla="*/ 14 w 51"/>
                <a:gd name="T5" fmla="*/ 17 h 51"/>
                <a:gd name="T6" fmla="*/ 25 w 51"/>
                <a:gd name="T7" fmla="*/ 51 h 51"/>
                <a:gd name="T8" fmla="*/ 25 w 51"/>
                <a:gd name="T9" fmla="*/ 51 h 51"/>
                <a:gd name="T10" fmla="*/ 25 w 51"/>
                <a:gd name="T11" fmla="*/ 51 h 51"/>
                <a:gd name="T12" fmla="*/ 25 w 51"/>
                <a:gd name="T13" fmla="*/ 51 h 51"/>
                <a:gd name="T14" fmla="*/ 25 w 51"/>
                <a:gd name="T15" fmla="*/ 51 h 51"/>
                <a:gd name="T16" fmla="*/ 37 w 51"/>
                <a:gd name="T17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37" y="17"/>
                  </a:moveTo>
                  <a:cubicBezTo>
                    <a:pt x="31" y="7"/>
                    <a:pt x="25" y="0"/>
                    <a:pt x="25" y="0"/>
                  </a:cubicBezTo>
                  <a:cubicBezTo>
                    <a:pt x="25" y="0"/>
                    <a:pt x="20" y="7"/>
                    <a:pt x="14" y="17"/>
                  </a:cubicBezTo>
                  <a:cubicBezTo>
                    <a:pt x="0" y="38"/>
                    <a:pt x="20" y="50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39" y="50"/>
                    <a:pt x="51" y="39"/>
                    <a:pt x="37" y="17"/>
                  </a:cubicBezTo>
                </a:path>
              </a:pathLst>
            </a:custGeom>
            <a:solidFill>
              <a:srgbClr val="AC9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4" name="îšḷiḓè"/>
            <p:cNvSpPr/>
            <p:nvPr/>
          </p:nvSpPr>
          <p:spPr bwMode="auto">
            <a:xfrm>
              <a:off x="2113706" y="1927140"/>
              <a:ext cx="19497" cy="43738"/>
            </a:xfrm>
            <a:custGeom>
              <a:avLst/>
              <a:gdLst>
                <a:gd name="T0" fmla="*/ 37 w 37"/>
                <a:gd name="T1" fmla="*/ 15 h 83"/>
                <a:gd name="T2" fmla="*/ 21 w 37"/>
                <a:gd name="T3" fmla="*/ 25 h 83"/>
                <a:gd name="T4" fmla="*/ 18 w 37"/>
                <a:gd name="T5" fmla="*/ 0 h 83"/>
                <a:gd name="T6" fmla="*/ 16 w 37"/>
                <a:gd name="T7" fmla="*/ 25 h 83"/>
                <a:gd name="T8" fmla="*/ 0 w 37"/>
                <a:gd name="T9" fmla="*/ 15 h 83"/>
                <a:gd name="T10" fmla="*/ 14 w 37"/>
                <a:gd name="T11" fmla="*/ 31 h 83"/>
                <a:gd name="T12" fmla="*/ 14 w 37"/>
                <a:gd name="T13" fmla="*/ 83 h 83"/>
                <a:gd name="T14" fmla="*/ 23 w 37"/>
                <a:gd name="T15" fmla="*/ 83 h 83"/>
                <a:gd name="T16" fmla="*/ 23 w 37"/>
                <a:gd name="T17" fmla="*/ 31 h 83"/>
                <a:gd name="T18" fmla="*/ 37 w 37"/>
                <a:gd name="T19" fmla="*/ 1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83">
                  <a:moveTo>
                    <a:pt x="37" y="15"/>
                  </a:moveTo>
                  <a:lnTo>
                    <a:pt x="21" y="25"/>
                  </a:lnTo>
                  <a:lnTo>
                    <a:pt x="18" y="0"/>
                  </a:lnTo>
                  <a:lnTo>
                    <a:pt x="16" y="25"/>
                  </a:lnTo>
                  <a:lnTo>
                    <a:pt x="0" y="15"/>
                  </a:lnTo>
                  <a:lnTo>
                    <a:pt x="14" y="31"/>
                  </a:lnTo>
                  <a:lnTo>
                    <a:pt x="14" y="83"/>
                  </a:lnTo>
                  <a:lnTo>
                    <a:pt x="23" y="83"/>
                  </a:lnTo>
                  <a:lnTo>
                    <a:pt x="23" y="31"/>
                  </a:lnTo>
                  <a:lnTo>
                    <a:pt x="37" y="15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5" name="íṥľiḍê"/>
            <p:cNvSpPr/>
            <p:nvPr/>
          </p:nvSpPr>
          <p:spPr bwMode="auto">
            <a:xfrm>
              <a:off x="2113706" y="1927140"/>
              <a:ext cx="19497" cy="43738"/>
            </a:xfrm>
            <a:custGeom>
              <a:avLst/>
              <a:gdLst>
                <a:gd name="T0" fmla="*/ 37 w 37"/>
                <a:gd name="T1" fmla="*/ 15 h 83"/>
                <a:gd name="T2" fmla="*/ 21 w 37"/>
                <a:gd name="T3" fmla="*/ 25 h 83"/>
                <a:gd name="T4" fmla="*/ 18 w 37"/>
                <a:gd name="T5" fmla="*/ 0 h 83"/>
                <a:gd name="T6" fmla="*/ 16 w 37"/>
                <a:gd name="T7" fmla="*/ 25 h 83"/>
                <a:gd name="T8" fmla="*/ 0 w 37"/>
                <a:gd name="T9" fmla="*/ 15 h 83"/>
                <a:gd name="T10" fmla="*/ 14 w 37"/>
                <a:gd name="T11" fmla="*/ 31 h 83"/>
                <a:gd name="T12" fmla="*/ 14 w 37"/>
                <a:gd name="T13" fmla="*/ 83 h 83"/>
                <a:gd name="T14" fmla="*/ 23 w 37"/>
                <a:gd name="T15" fmla="*/ 83 h 83"/>
                <a:gd name="T16" fmla="*/ 23 w 37"/>
                <a:gd name="T17" fmla="*/ 31 h 83"/>
                <a:gd name="T18" fmla="*/ 37 w 37"/>
                <a:gd name="T19" fmla="*/ 1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83">
                  <a:moveTo>
                    <a:pt x="37" y="15"/>
                  </a:moveTo>
                  <a:lnTo>
                    <a:pt x="21" y="25"/>
                  </a:lnTo>
                  <a:lnTo>
                    <a:pt x="18" y="0"/>
                  </a:lnTo>
                  <a:lnTo>
                    <a:pt x="16" y="25"/>
                  </a:lnTo>
                  <a:lnTo>
                    <a:pt x="0" y="15"/>
                  </a:lnTo>
                  <a:lnTo>
                    <a:pt x="14" y="31"/>
                  </a:lnTo>
                  <a:lnTo>
                    <a:pt x="14" y="83"/>
                  </a:lnTo>
                  <a:lnTo>
                    <a:pt x="23" y="83"/>
                  </a:lnTo>
                  <a:lnTo>
                    <a:pt x="23" y="31"/>
                  </a:lnTo>
                  <a:lnTo>
                    <a:pt x="37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6" name="ïṣḷíďê"/>
            <p:cNvSpPr/>
            <p:nvPr/>
          </p:nvSpPr>
          <p:spPr bwMode="auto">
            <a:xfrm>
              <a:off x="1945078" y="1901846"/>
              <a:ext cx="33726" cy="48481"/>
            </a:xfrm>
            <a:prstGeom prst="ellipse">
              <a:avLst/>
            </a:prstGeom>
            <a:solidFill>
              <a:srgbClr val="AC9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7" name="îṩḻíde"/>
            <p:cNvSpPr/>
            <p:nvPr/>
          </p:nvSpPr>
          <p:spPr bwMode="auto">
            <a:xfrm>
              <a:off x="1950347" y="1925032"/>
              <a:ext cx="23186" cy="45846"/>
            </a:xfrm>
            <a:custGeom>
              <a:avLst/>
              <a:gdLst>
                <a:gd name="T0" fmla="*/ 44 w 44"/>
                <a:gd name="T1" fmla="*/ 16 h 87"/>
                <a:gd name="T2" fmla="*/ 25 w 44"/>
                <a:gd name="T3" fmla="*/ 29 h 87"/>
                <a:gd name="T4" fmla="*/ 23 w 44"/>
                <a:gd name="T5" fmla="*/ 0 h 87"/>
                <a:gd name="T6" fmla="*/ 19 w 44"/>
                <a:gd name="T7" fmla="*/ 29 h 87"/>
                <a:gd name="T8" fmla="*/ 0 w 44"/>
                <a:gd name="T9" fmla="*/ 16 h 87"/>
                <a:gd name="T10" fmla="*/ 19 w 44"/>
                <a:gd name="T11" fmla="*/ 35 h 87"/>
                <a:gd name="T12" fmla="*/ 17 w 44"/>
                <a:gd name="T13" fmla="*/ 87 h 87"/>
                <a:gd name="T14" fmla="*/ 27 w 44"/>
                <a:gd name="T15" fmla="*/ 87 h 87"/>
                <a:gd name="T16" fmla="*/ 25 w 44"/>
                <a:gd name="T17" fmla="*/ 35 h 87"/>
                <a:gd name="T18" fmla="*/ 44 w 44"/>
                <a:gd name="T19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7">
                  <a:moveTo>
                    <a:pt x="44" y="16"/>
                  </a:moveTo>
                  <a:lnTo>
                    <a:pt x="25" y="29"/>
                  </a:lnTo>
                  <a:lnTo>
                    <a:pt x="23" y="0"/>
                  </a:lnTo>
                  <a:lnTo>
                    <a:pt x="19" y="29"/>
                  </a:lnTo>
                  <a:lnTo>
                    <a:pt x="0" y="16"/>
                  </a:lnTo>
                  <a:lnTo>
                    <a:pt x="19" y="35"/>
                  </a:lnTo>
                  <a:lnTo>
                    <a:pt x="17" y="87"/>
                  </a:lnTo>
                  <a:lnTo>
                    <a:pt x="27" y="87"/>
                  </a:lnTo>
                  <a:lnTo>
                    <a:pt x="25" y="35"/>
                  </a:lnTo>
                  <a:lnTo>
                    <a:pt x="44" y="16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8" name="î$ļïdé"/>
            <p:cNvSpPr/>
            <p:nvPr/>
          </p:nvSpPr>
          <p:spPr bwMode="auto">
            <a:xfrm>
              <a:off x="1950347" y="1925032"/>
              <a:ext cx="23186" cy="45846"/>
            </a:xfrm>
            <a:custGeom>
              <a:avLst/>
              <a:gdLst>
                <a:gd name="T0" fmla="*/ 44 w 44"/>
                <a:gd name="T1" fmla="*/ 16 h 87"/>
                <a:gd name="T2" fmla="*/ 25 w 44"/>
                <a:gd name="T3" fmla="*/ 29 h 87"/>
                <a:gd name="T4" fmla="*/ 23 w 44"/>
                <a:gd name="T5" fmla="*/ 0 h 87"/>
                <a:gd name="T6" fmla="*/ 19 w 44"/>
                <a:gd name="T7" fmla="*/ 29 h 87"/>
                <a:gd name="T8" fmla="*/ 0 w 44"/>
                <a:gd name="T9" fmla="*/ 16 h 87"/>
                <a:gd name="T10" fmla="*/ 19 w 44"/>
                <a:gd name="T11" fmla="*/ 35 h 87"/>
                <a:gd name="T12" fmla="*/ 17 w 44"/>
                <a:gd name="T13" fmla="*/ 87 h 87"/>
                <a:gd name="T14" fmla="*/ 27 w 44"/>
                <a:gd name="T15" fmla="*/ 87 h 87"/>
                <a:gd name="T16" fmla="*/ 25 w 44"/>
                <a:gd name="T17" fmla="*/ 35 h 87"/>
                <a:gd name="T18" fmla="*/ 44 w 44"/>
                <a:gd name="T19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7">
                  <a:moveTo>
                    <a:pt x="44" y="16"/>
                  </a:moveTo>
                  <a:lnTo>
                    <a:pt x="25" y="29"/>
                  </a:lnTo>
                  <a:lnTo>
                    <a:pt x="23" y="0"/>
                  </a:lnTo>
                  <a:lnTo>
                    <a:pt x="19" y="29"/>
                  </a:lnTo>
                  <a:lnTo>
                    <a:pt x="0" y="16"/>
                  </a:lnTo>
                  <a:lnTo>
                    <a:pt x="19" y="35"/>
                  </a:lnTo>
                  <a:lnTo>
                    <a:pt x="17" y="87"/>
                  </a:lnTo>
                  <a:lnTo>
                    <a:pt x="27" y="87"/>
                  </a:lnTo>
                  <a:lnTo>
                    <a:pt x="25" y="35"/>
                  </a:lnTo>
                  <a:lnTo>
                    <a:pt x="44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19" name="ïşḻiḍè"/>
            <p:cNvSpPr/>
            <p:nvPr/>
          </p:nvSpPr>
          <p:spPr bwMode="auto">
            <a:xfrm>
              <a:off x="2015164" y="1900792"/>
              <a:ext cx="55858" cy="43738"/>
            </a:xfrm>
            <a:custGeom>
              <a:avLst/>
              <a:gdLst>
                <a:gd name="T0" fmla="*/ 43 w 51"/>
                <a:gd name="T1" fmla="*/ 17 h 40"/>
                <a:gd name="T2" fmla="*/ 25 w 51"/>
                <a:gd name="T3" fmla="*/ 0 h 40"/>
                <a:gd name="T4" fmla="*/ 6 w 51"/>
                <a:gd name="T5" fmla="*/ 17 h 40"/>
                <a:gd name="T6" fmla="*/ 0 w 51"/>
                <a:gd name="T7" fmla="*/ 27 h 40"/>
                <a:gd name="T8" fmla="*/ 25 w 51"/>
                <a:gd name="T9" fmla="*/ 40 h 40"/>
                <a:gd name="T10" fmla="*/ 51 w 51"/>
                <a:gd name="T11" fmla="*/ 27 h 40"/>
                <a:gd name="T12" fmla="*/ 43 w 51"/>
                <a:gd name="T13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0">
                  <a:moveTo>
                    <a:pt x="43" y="17"/>
                  </a:moveTo>
                  <a:cubicBezTo>
                    <a:pt x="42" y="8"/>
                    <a:pt x="34" y="0"/>
                    <a:pt x="25" y="0"/>
                  </a:cubicBezTo>
                  <a:cubicBezTo>
                    <a:pt x="15" y="0"/>
                    <a:pt x="7" y="8"/>
                    <a:pt x="6" y="17"/>
                  </a:cubicBezTo>
                  <a:cubicBezTo>
                    <a:pt x="2" y="20"/>
                    <a:pt x="0" y="23"/>
                    <a:pt x="0" y="27"/>
                  </a:cubicBezTo>
                  <a:cubicBezTo>
                    <a:pt x="0" y="34"/>
                    <a:pt x="11" y="40"/>
                    <a:pt x="25" y="40"/>
                  </a:cubicBezTo>
                  <a:cubicBezTo>
                    <a:pt x="39" y="40"/>
                    <a:pt x="51" y="34"/>
                    <a:pt x="51" y="27"/>
                  </a:cubicBezTo>
                  <a:cubicBezTo>
                    <a:pt x="51" y="23"/>
                    <a:pt x="48" y="19"/>
                    <a:pt x="43" y="17"/>
                  </a:cubicBezTo>
                </a:path>
              </a:pathLst>
            </a:custGeom>
            <a:solidFill>
              <a:srgbClr val="AC9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0" name="îṡļíḑe"/>
            <p:cNvSpPr/>
            <p:nvPr/>
          </p:nvSpPr>
          <p:spPr bwMode="auto">
            <a:xfrm>
              <a:off x="2018325" y="1907642"/>
              <a:ext cx="49534" cy="37941"/>
            </a:xfrm>
            <a:custGeom>
              <a:avLst/>
              <a:gdLst>
                <a:gd name="T0" fmla="*/ 38 w 45"/>
                <a:gd name="T1" fmla="*/ 14 h 35"/>
                <a:gd name="T2" fmla="*/ 22 w 45"/>
                <a:gd name="T3" fmla="*/ 0 h 35"/>
                <a:gd name="T4" fmla="*/ 6 w 45"/>
                <a:gd name="T5" fmla="*/ 15 h 35"/>
                <a:gd name="T6" fmla="*/ 0 w 45"/>
                <a:gd name="T7" fmla="*/ 23 h 35"/>
                <a:gd name="T8" fmla="*/ 22 w 45"/>
                <a:gd name="T9" fmla="*/ 35 h 35"/>
                <a:gd name="T10" fmla="*/ 45 w 45"/>
                <a:gd name="T11" fmla="*/ 23 h 35"/>
                <a:gd name="T12" fmla="*/ 38 w 45"/>
                <a:gd name="T13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5">
                  <a:moveTo>
                    <a:pt x="38" y="14"/>
                  </a:moveTo>
                  <a:cubicBezTo>
                    <a:pt x="37" y="6"/>
                    <a:pt x="30" y="0"/>
                    <a:pt x="22" y="0"/>
                  </a:cubicBezTo>
                  <a:cubicBezTo>
                    <a:pt x="13" y="0"/>
                    <a:pt x="6" y="7"/>
                    <a:pt x="6" y="15"/>
                  </a:cubicBezTo>
                  <a:cubicBezTo>
                    <a:pt x="2" y="17"/>
                    <a:pt x="0" y="20"/>
                    <a:pt x="0" y="23"/>
                  </a:cubicBezTo>
                  <a:cubicBezTo>
                    <a:pt x="0" y="30"/>
                    <a:pt x="10" y="35"/>
                    <a:pt x="22" y="35"/>
                  </a:cubicBezTo>
                  <a:cubicBezTo>
                    <a:pt x="35" y="35"/>
                    <a:pt x="45" y="30"/>
                    <a:pt x="45" y="23"/>
                  </a:cubicBezTo>
                  <a:cubicBezTo>
                    <a:pt x="45" y="20"/>
                    <a:pt x="42" y="17"/>
                    <a:pt x="38" y="14"/>
                  </a:cubicBezTo>
                </a:path>
              </a:pathLst>
            </a:custGeom>
            <a:solidFill>
              <a:srgbClr val="D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1" name="iŝļïde"/>
            <p:cNvSpPr/>
            <p:nvPr/>
          </p:nvSpPr>
          <p:spPr bwMode="auto">
            <a:xfrm>
              <a:off x="2031499" y="1938206"/>
              <a:ext cx="23186" cy="32672"/>
            </a:xfrm>
            <a:custGeom>
              <a:avLst/>
              <a:gdLst>
                <a:gd name="T0" fmla="*/ 44 w 44"/>
                <a:gd name="T1" fmla="*/ 0 h 62"/>
                <a:gd name="T2" fmla="*/ 25 w 44"/>
                <a:gd name="T3" fmla="*/ 14 h 62"/>
                <a:gd name="T4" fmla="*/ 21 w 44"/>
                <a:gd name="T5" fmla="*/ 0 h 62"/>
                <a:gd name="T6" fmla="*/ 19 w 44"/>
                <a:gd name="T7" fmla="*/ 12 h 62"/>
                <a:gd name="T8" fmla="*/ 0 w 44"/>
                <a:gd name="T9" fmla="*/ 0 h 62"/>
                <a:gd name="T10" fmla="*/ 19 w 44"/>
                <a:gd name="T11" fmla="*/ 18 h 62"/>
                <a:gd name="T12" fmla="*/ 17 w 44"/>
                <a:gd name="T13" fmla="*/ 62 h 62"/>
                <a:gd name="T14" fmla="*/ 25 w 44"/>
                <a:gd name="T15" fmla="*/ 62 h 62"/>
                <a:gd name="T16" fmla="*/ 25 w 44"/>
                <a:gd name="T17" fmla="*/ 18 h 62"/>
                <a:gd name="T18" fmla="*/ 44 w 44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62">
                  <a:moveTo>
                    <a:pt x="44" y="0"/>
                  </a:moveTo>
                  <a:lnTo>
                    <a:pt x="25" y="14"/>
                  </a:lnTo>
                  <a:lnTo>
                    <a:pt x="21" y="0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19" y="18"/>
                  </a:lnTo>
                  <a:lnTo>
                    <a:pt x="17" y="62"/>
                  </a:lnTo>
                  <a:lnTo>
                    <a:pt x="25" y="62"/>
                  </a:lnTo>
                  <a:lnTo>
                    <a:pt x="25" y="1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2" name="ïSļîḍe"/>
            <p:cNvSpPr/>
            <p:nvPr/>
          </p:nvSpPr>
          <p:spPr bwMode="auto">
            <a:xfrm>
              <a:off x="2031499" y="1938206"/>
              <a:ext cx="23186" cy="32672"/>
            </a:xfrm>
            <a:custGeom>
              <a:avLst/>
              <a:gdLst>
                <a:gd name="T0" fmla="*/ 44 w 44"/>
                <a:gd name="T1" fmla="*/ 0 h 62"/>
                <a:gd name="T2" fmla="*/ 25 w 44"/>
                <a:gd name="T3" fmla="*/ 14 h 62"/>
                <a:gd name="T4" fmla="*/ 21 w 44"/>
                <a:gd name="T5" fmla="*/ 0 h 62"/>
                <a:gd name="T6" fmla="*/ 19 w 44"/>
                <a:gd name="T7" fmla="*/ 12 h 62"/>
                <a:gd name="T8" fmla="*/ 0 w 44"/>
                <a:gd name="T9" fmla="*/ 0 h 62"/>
                <a:gd name="T10" fmla="*/ 19 w 44"/>
                <a:gd name="T11" fmla="*/ 18 h 62"/>
                <a:gd name="T12" fmla="*/ 17 w 44"/>
                <a:gd name="T13" fmla="*/ 62 h 62"/>
                <a:gd name="T14" fmla="*/ 25 w 44"/>
                <a:gd name="T15" fmla="*/ 62 h 62"/>
                <a:gd name="T16" fmla="*/ 25 w 44"/>
                <a:gd name="T17" fmla="*/ 18 h 62"/>
                <a:gd name="T18" fmla="*/ 44 w 44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62">
                  <a:moveTo>
                    <a:pt x="44" y="0"/>
                  </a:moveTo>
                  <a:lnTo>
                    <a:pt x="25" y="14"/>
                  </a:lnTo>
                  <a:lnTo>
                    <a:pt x="21" y="0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19" y="18"/>
                  </a:lnTo>
                  <a:lnTo>
                    <a:pt x="17" y="62"/>
                  </a:lnTo>
                  <a:lnTo>
                    <a:pt x="25" y="62"/>
                  </a:lnTo>
                  <a:lnTo>
                    <a:pt x="25" y="18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3" name="ïśḷîḍé"/>
            <p:cNvSpPr/>
            <p:nvPr/>
          </p:nvSpPr>
          <p:spPr bwMode="auto">
            <a:xfrm>
              <a:off x="1850752" y="1902900"/>
              <a:ext cx="61654" cy="53750"/>
            </a:xfrm>
            <a:custGeom>
              <a:avLst/>
              <a:gdLst>
                <a:gd name="T0" fmla="*/ 46 w 56"/>
                <a:gd name="T1" fmla="*/ 14 h 49"/>
                <a:gd name="T2" fmla="*/ 28 w 56"/>
                <a:gd name="T3" fmla="*/ 0 h 49"/>
                <a:gd name="T4" fmla="*/ 10 w 56"/>
                <a:gd name="T5" fmla="*/ 14 h 49"/>
                <a:gd name="T6" fmla="*/ 0 w 56"/>
                <a:gd name="T7" fmla="*/ 30 h 49"/>
                <a:gd name="T8" fmla="*/ 18 w 56"/>
                <a:gd name="T9" fmla="*/ 49 h 49"/>
                <a:gd name="T10" fmla="*/ 28 w 56"/>
                <a:gd name="T11" fmla="*/ 46 h 49"/>
                <a:gd name="T12" fmla="*/ 38 w 56"/>
                <a:gd name="T13" fmla="*/ 49 h 49"/>
                <a:gd name="T14" fmla="*/ 56 w 56"/>
                <a:gd name="T15" fmla="*/ 30 h 49"/>
                <a:gd name="T16" fmla="*/ 46 w 56"/>
                <a:gd name="T17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9">
                  <a:moveTo>
                    <a:pt x="46" y="14"/>
                  </a:moveTo>
                  <a:cubicBezTo>
                    <a:pt x="44" y="6"/>
                    <a:pt x="37" y="0"/>
                    <a:pt x="28" y="0"/>
                  </a:cubicBezTo>
                  <a:cubicBezTo>
                    <a:pt x="20" y="0"/>
                    <a:pt x="12" y="6"/>
                    <a:pt x="10" y="14"/>
                  </a:cubicBezTo>
                  <a:cubicBezTo>
                    <a:pt x="4" y="17"/>
                    <a:pt x="0" y="23"/>
                    <a:pt x="0" y="30"/>
                  </a:cubicBezTo>
                  <a:cubicBezTo>
                    <a:pt x="0" y="41"/>
                    <a:pt x="8" y="49"/>
                    <a:pt x="18" y="49"/>
                  </a:cubicBezTo>
                  <a:cubicBezTo>
                    <a:pt x="22" y="49"/>
                    <a:pt x="25" y="48"/>
                    <a:pt x="28" y="46"/>
                  </a:cubicBezTo>
                  <a:cubicBezTo>
                    <a:pt x="31" y="48"/>
                    <a:pt x="34" y="49"/>
                    <a:pt x="38" y="49"/>
                  </a:cubicBezTo>
                  <a:cubicBezTo>
                    <a:pt x="48" y="49"/>
                    <a:pt x="56" y="41"/>
                    <a:pt x="56" y="30"/>
                  </a:cubicBezTo>
                  <a:cubicBezTo>
                    <a:pt x="56" y="23"/>
                    <a:pt x="52" y="17"/>
                    <a:pt x="46" y="14"/>
                  </a:cubicBezTo>
                </a:path>
              </a:pathLst>
            </a:custGeom>
            <a:solidFill>
              <a:srgbClr val="AC9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4" name="ïṩļïḋè"/>
            <p:cNvSpPr/>
            <p:nvPr/>
          </p:nvSpPr>
          <p:spPr bwMode="auto">
            <a:xfrm>
              <a:off x="1857602" y="1909750"/>
              <a:ext cx="49008" cy="40576"/>
            </a:xfrm>
            <a:custGeom>
              <a:avLst/>
              <a:gdLst>
                <a:gd name="T0" fmla="*/ 32 w 45"/>
                <a:gd name="T1" fmla="*/ 37 h 37"/>
                <a:gd name="T2" fmla="*/ 25 w 45"/>
                <a:gd name="T3" fmla="*/ 35 h 37"/>
                <a:gd name="T4" fmla="*/ 22 w 45"/>
                <a:gd name="T5" fmla="*/ 33 h 37"/>
                <a:gd name="T6" fmla="*/ 19 w 45"/>
                <a:gd name="T7" fmla="*/ 35 h 37"/>
                <a:gd name="T8" fmla="*/ 12 w 45"/>
                <a:gd name="T9" fmla="*/ 37 h 37"/>
                <a:gd name="T10" fmla="*/ 0 w 45"/>
                <a:gd name="T11" fmla="*/ 24 h 37"/>
                <a:gd name="T12" fmla="*/ 7 w 45"/>
                <a:gd name="T13" fmla="*/ 13 h 37"/>
                <a:gd name="T14" fmla="*/ 9 w 45"/>
                <a:gd name="T15" fmla="*/ 12 h 37"/>
                <a:gd name="T16" fmla="*/ 10 w 45"/>
                <a:gd name="T17" fmla="*/ 9 h 37"/>
                <a:gd name="T18" fmla="*/ 22 w 45"/>
                <a:gd name="T19" fmla="*/ 0 h 37"/>
                <a:gd name="T20" fmla="*/ 35 w 45"/>
                <a:gd name="T21" fmla="*/ 9 h 37"/>
                <a:gd name="T22" fmla="*/ 35 w 45"/>
                <a:gd name="T23" fmla="*/ 12 h 37"/>
                <a:gd name="T24" fmla="*/ 38 w 45"/>
                <a:gd name="T25" fmla="*/ 13 h 37"/>
                <a:gd name="T26" fmla="*/ 45 w 45"/>
                <a:gd name="T27" fmla="*/ 24 h 37"/>
                <a:gd name="T28" fmla="*/ 32 w 45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7">
                  <a:moveTo>
                    <a:pt x="32" y="37"/>
                  </a:moveTo>
                  <a:cubicBezTo>
                    <a:pt x="30" y="37"/>
                    <a:pt x="27" y="36"/>
                    <a:pt x="25" y="35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6"/>
                    <a:pt x="15" y="37"/>
                    <a:pt x="12" y="37"/>
                  </a:cubicBezTo>
                  <a:cubicBezTo>
                    <a:pt x="6" y="37"/>
                    <a:pt x="0" y="31"/>
                    <a:pt x="0" y="24"/>
                  </a:cubicBezTo>
                  <a:cubicBezTo>
                    <a:pt x="0" y="20"/>
                    <a:pt x="3" y="15"/>
                    <a:pt x="7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4"/>
                    <a:pt x="16" y="0"/>
                    <a:pt x="22" y="0"/>
                  </a:cubicBezTo>
                  <a:cubicBezTo>
                    <a:pt x="28" y="0"/>
                    <a:pt x="33" y="4"/>
                    <a:pt x="35" y="9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2" y="15"/>
                    <a:pt x="45" y="20"/>
                    <a:pt x="45" y="24"/>
                  </a:cubicBezTo>
                  <a:cubicBezTo>
                    <a:pt x="45" y="31"/>
                    <a:pt x="39" y="37"/>
                    <a:pt x="32" y="37"/>
                  </a:cubicBezTo>
                </a:path>
              </a:pathLst>
            </a:custGeom>
            <a:solidFill>
              <a:srgbClr val="D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5" name="iŝlíďè"/>
            <p:cNvSpPr/>
            <p:nvPr/>
          </p:nvSpPr>
          <p:spPr bwMode="auto">
            <a:xfrm>
              <a:off x="1870776" y="1932410"/>
              <a:ext cx="22659" cy="38468"/>
            </a:xfrm>
            <a:custGeom>
              <a:avLst/>
              <a:gdLst>
                <a:gd name="T0" fmla="*/ 43 w 43"/>
                <a:gd name="T1" fmla="*/ 19 h 73"/>
                <a:gd name="T2" fmla="*/ 25 w 43"/>
                <a:gd name="T3" fmla="*/ 29 h 73"/>
                <a:gd name="T4" fmla="*/ 21 w 43"/>
                <a:gd name="T5" fmla="*/ 0 h 73"/>
                <a:gd name="T6" fmla="*/ 18 w 43"/>
                <a:gd name="T7" fmla="*/ 29 h 73"/>
                <a:gd name="T8" fmla="*/ 0 w 43"/>
                <a:gd name="T9" fmla="*/ 19 h 73"/>
                <a:gd name="T10" fmla="*/ 16 w 43"/>
                <a:gd name="T11" fmla="*/ 38 h 73"/>
                <a:gd name="T12" fmla="*/ 14 w 43"/>
                <a:gd name="T13" fmla="*/ 73 h 73"/>
                <a:gd name="T14" fmla="*/ 27 w 43"/>
                <a:gd name="T15" fmla="*/ 73 h 73"/>
                <a:gd name="T16" fmla="*/ 25 w 43"/>
                <a:gd name="T17" fmla="*/ 38 h 73"/>
                <a:gd name="T18" fmla="*/ 43 w 43"/>
                <a:gd name="T19" fmla="*/ 1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73">
                  <a:moveTo>
                    <a:pt x="43" y="19"/>
                  </a:moveTo>
                  <a:lnTo>
                    <a:pt x="25" y="29"/>
                  </a:lnTo>
                  <a:lnTo>
                    <a:pt x="21" y="0"/>
                  </a:lnTo>
                  <a:lnTo>
                    <a:pt x="18" y="29"/>
                  </a:lnTo>
                  <a:lnTo>
                    <a:pt x="0" y="19"/>
                  </a:lnTo>
                  <a:lnTo>
                    <a:pt x="16" y="38"/>
                  </a:lnTo>
                  <a:lnTo>
                    <a:pt x="14" y="73"/>
                  </a:lnTo>
                  <a:lnTo>
                    <a:pt x="27" y="73"/>
                  </a:lnTo>
                  <a:lnTo>
                    <a:pt x="25" y="38"/>
                  </a:lnTo>
                  <a:lnTo>
                    <a:pt x="43" y="19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6" name="íṩḻîḍè"/>
            <p:cNvSpPr/>
            <p:nvPr/>
          </p:nvSpPr>
          <p:spPr bwMode="auto">
            <a:xfrm>
              <a:off x="1870776" y="1932410"/>
              <a:ext cx="22659" cy="38468"/>
            </a:xfrm>
            <a:custGeom>
              <a:avLst/>
              <a:gdLst>
                <a:gd name="T0" fmla="*/ 43 w 43"/>
                <a:gd name="T1" fmla="*/ 19 h 73"/>
                <a:gd name="T2" fmla="*/ 25 w 43"/>
                <a:gd name="T3" fmla="*/ 29 h 73"/>
                <a:gd name="T4" fmla="*/ 21 w 43"/>
                <a:gd name="T5" fmla="*/ 0 h 73"/>
                <a:gd name="T6" fmla="*/ 18 w 43"/>
                <a:gd name="T7" fmla="*/ 29 h 73"/>
                <a:gd name="T8" fmla="*/ 0 w 43"/>
                <a:gd name="T9" fmla="*/ 19 h 73"/>
                <a:gd name="T10" fmla="*/ 16 w 43"/>
                <a:gd name="T11" fmla="*/ 38 h 73"/>
                <a:gd name="T12" fmla="*/ 14 w 43"/>
                <a:gd name="T13" fmla="*/ 73 h 73"/>
                <a:gd name="T14" fmla="*/ 27 w 43"/>
                <a:gd name="T15" fmla="*/ 73 h 73"/>
                <a:gd name="T16" fmla="*/ 25 w 43"/>
                <a:gd name="T17" fmla="*/ 38 h 73"/>
                <a:gd name="T18" fmla="*/ 43 w 43"/>
                <a:gd name="T19" fmla="*/ 1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73">
                  <a:moveTo>
                    <a:pt x="43" y="19"/>
                  </a:moveTo>
                  <a:lnTo>
                    <a:pt x="25" y="29"/>
                  </a:lnTo>
                  <a:lnTo>
                    <a:pt x="21" y="0"/>
                  </a:lnTo>
                  <a:lnTo>
                    <a:pt x="18" y="29"/>
                  </a:lnTo>
                  <a:lnTo>
                    <a:pt x="0" y="19"/>
                  </a:lnTo>
                  <a:lnTo>
                    <a:pt x="16" y="38"/>
                  </a:lnTo>
                  <a:lnTo>
                    <a:pt x="14" y="73"/>
                  </a:lnTo>
                  <a:lnTo>
                    <a:pt x="27" y="73"/>
                  </a:lnTo>
                  <a:lnTo>
                    <a:pt x="25" y="38"/>
                  </a:lnTo>
                  <a:lnTo>
                    <a:pt x="43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7" name="îŝ1íďe"/>
            <p:cNvSpPr/>
            <p:nvPr/>
          </p:nvSpPr>
          <p:spPr bwMode="auto">
            <a:xfrm>
              <a:off x="2123191" y="1896576"/>
              <a:ext cx="20025" cy="75355"/>
            </a:xfrm>
            <a:custGeom>
              <a:avLst/>
              <a:gdLst>
                <a:gd name="T0" fmla="*/ 2 w 18"/>
                <a:gd name="T1" fmla="*/ 68 h 69"/>
                <a:gd name="T2" fmla="*/ 0 w 18"/>
                <a:gd name="T3" fmla="*/ 68 h 69"/>
                <a:gd name="T4" fmla="*/ 0 w 18"/>
                <a:gd name="T5" fmla="*/ 69 h 69"/>
                <a:gd name="T6" fmla="*/ 2 w 18"/>
                <a:gd name="T7" fmla="*/ 69 h 69"/>
                <a:gd name="T8" fmla="*/ 2 w 18"/>
                <a:gd name="T9" fmla="*/ 68 h 69"/>
                <a:gd name="T10" fmla="*/ 6 w 18"/>
                <a:gd name="T11" fmla="*/ 50 h 69"/>
                <a:gd name="T12" fmla="*/ 2 w 18"/>
                <a:gd name="T13" fmla="*/ 51 h 69"/>
                <a:gd name="T14" fmla="*/ 2 w 18"/>
                <a:gd name="T15" fmla="*/ 51 h 69"/>
                <a:gd name="T16" fmla="*/ 6 w 18"/>
                <a:gd name="T17" fmla="*/ 50 h 69"/>
                <a:gd name="T18" fmla="*/ 0 w 18"/>
                <a:gd name="T19" fmla="*/ 0 h 69"/>
                <a:gd name="T20" fmla="*/ 0 w 18"/>
                <a:gd name="T21" fmla="*/ 0 h 69"/>
                <a:gd name="T22" fmla="*/ 0 w 18"/>
                <a:gd name="T23" fmla="*/ 1 h 69"/>
                <a:gd name="T24" fmla="*/ 11 w 18"/>
                <a:gd name="T25" fmla="*/ 17 h 69"/>
                <a:gd name="T26" fmla="*/ 17 w 18"/>
                <a:gd name="T27" fmla="*/ 36 h 69"/>
                <a:gd name="T28" fmla="*/ 12 w 18"/>
                <a:gd name="T29" fmla="*/ 17 h 69"/>
                <a:gd name="T30" fmla="*/ 0 w 18"/>
                <a:gd name="T3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69">
                  <a:moveTo>
                    <a:pt x="2" y="6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moveTo>
                    <a:pt x="6" y="50"/>
                  </a:moveTo>
                  <a:cubicBezTo>
                    <a:pt x="4" y="50"/>
                    <a:pt x="3" y="50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4" y="50"/>
                    <a:pt x="6" y="5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6" y="9"/>
                    <a:pt x="11" y="17"/>
                  </a:cubicBezTo>
                  <a:cubicBezTo>
                    <a:pt x="16" y="24"/>
                    <a:pt x="17" y="31"/>
                    <a:pt x="17" y="36"/>
                  </a:cubicBezTo>
                  <a:cubicBezTo>
                    <a:pt x="18" y="31"/>
                    <a:pt x="16" y="24"/>
                    <a:pt x="12" y="17"/>
                  </a:cubicBezTo>
                  <a:cubicBezTo>
                    <a:pt x="6" y="7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8" name="iṩļîḋe"/>
            <p:cNvSpPr/>
            <p:nvPr/>
          </p:nvSpPr>
          <p:spPr bwMode="auto">
            <a:xfrm>
              <a:off x="2123191" y="1897630"/>
              <a:ext cx="18971" cy="54804"/>
            </a:xfrm>
            <a:custGeom>
              <a:avLst/>
              <a:gdLst>
                <a:gd name="T0" fmla="*/ 0 w 17"/>
                <a:gd name="T1" fmla="*/ 0 h 50"/>
                <a:gd name="T2" fmla="*/ 0 w 17"/>
                <a:gd name="T3" fmla="*/ 27 h 50"/>
                <a:gd name="T4" fmla="*/ 1 w 17"/>
                <a:gd name="T5" fmla="*/ 39 h 50"/>
                <a:gd name="T6" fmla="*/ 9 w 17"/>
                <a:gd name="T7" fmla="*/ 34 h 50"/>
                <a:gd name="T8" fmla="*/ 2 w 17"/>
                <a:gd name="T9" fmla="*/ 42 h 50"/>
                <a:gd name="T10" fmla="*/ 2 w 17"/>
                <a:gd name="T11" fmla="*/ 50 h 50"/>
                <a:gd name="T12" fmla="*/ 6 w 17"/>
                <a:gd name="T13" fmla="*/ 49 h 50"/>
                <a:gd name="T14" fmla="*/ 17 w 17"/>
                <a:gd name="T15" fmla="*/ 35 h 50"/>
                <a:gd name="T16" fmla="*/ 11 w 17"/>
                <a:gd name="T17" fmla="*/ 16 h 50"/>
                <a:gd name="T18" fmla="*/ 0 w 1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0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49"/>
                    <a:pt x="4" y="49"/>
                    <a:pt x="6" y="49"/>
                  </a:cubicBezTo>
                  <a:cubicBezTo>
                    <a:pt x="11" y="47"/>
                    <a:pt x="16" y="42"/>
                    <a:pt x="17" y="35"/>
                  </a:cubicBezTo>
                  <a:cubicBezTo>
                    <a:pt x="17" y="30"/>
                    <a:pt x="16" y="23"/>
                    <a:pt x="11" y="16"/>
                  </a:cubicBezTo>
                  <a:cubicBezTo>
                    <a:pt x="6" y="8"/>
                    <a:pt x="1" y="1"/>
                    <a:pt x="0" y="0"/>
                  </a:cubicBezTo>
                </a:path>
              </a:pathLst>
            </a:custGeom>
            <a:solidFill>
              <a:srgbClr val="BDA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29" name="îSḻiḍe"/>
            <p:cNvSpPr/>
            <p:nvPr/>
          </p:nvSpPr>
          <p:spPr bwMode="auto">
            <a:xfrm>
              <a:off x="2123191" y="1927140"/>
              <a:ext cx="10012" cy="43738"/>
            </a:xfrm>
            <a:custGeom>
              <a:avLst/>
              <a:gdLst>
                <a:gd name="T0" fmla="*/ 0 w 9"/>
                <a:gd name="T1" fmla="*/ 0 h 40"/>
                <a:gd name="T2" fmla="*/ 0 w 9"/>
                <a:gd name="T3" fmla="*/ 40 h 40"/>
                <a:gd name="T4" fmla="*/ 2 w 9"/>
                <a:gd name="T5" fmla="*/ 40 h 40"/>
                <a:gd name="T6" fmla="*/ 2 w 9"/>
                <a:gd name="T7" fmla="*/ 23 h 40"/>
                <a:gd name="T8" fmla="*/ 2 w 9"/>
                <a:gd name="T9" fmla="*/ 23 h 40"/>
                <a:gd name="T10" fmla="*/ 2 w 9"/>
                <a:gd name="T11" fmla="*/ 23 h 40"/>
                <a:gd name="T12" fmla="*/ 2 w 9"/>
                <a:gd name="T13" fmla="*/ 15 h 40"/>
                <a:gd name="T14" fmla="*/ 9 w 9"/>
                <a:gd name="T15" fmla="*/ 7 h 40"/>
                <a:gd name="T16" fmla="*/ 1 w 9"/>
                <a:gd name="T17" fmla="*/ 12 h 40"/>
                <a:gd name="T18" fmla="*/ 0 w 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8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0" name="î$ľiḓè"/>
            <p:cNvSpPr/>
            <p:nvPr/>
          </p:nvSpPr>
          <p:spPr bwMode="auto">
            <a:xfrm>
              <a:off x="1962468" y="1926086"/>
              <a:ext cx="16336" cy="45846"/>
            </a:xfrm>
            <a:custGeom>
              <a:avLst/>
              <a:gdLst>
                <a:gd name="T0" fmla="*/ 2 w 15"/>
                <a:gd name="T1" fmla="*/ 41 h 42"/>
                <a:gd name="T2" fmla="*/ 0 w 15"/>
                <a:gd name="T3" fmla="*/ 41 h 42"/>
                <a:gd name="T4" fmla="*/ 0 w 15"/>
                <a:gd name="T5" fmla="*/ 42 h 42"/>
                <a:gd name="T6" fmla="*/ 2 w 15"/>
                <a:gd name="T7" fmla="*/ 42 h 42"/>
                <a:gd name="T8" fmla="*/ 2 w 15"/>
                <a:gd name="T9" fmla="*/ 41 h 42"/>
                <a:gd name="T10" fmla="*/ 6 w 15"/>
                <a:gd name="T11" fmla="*/ 20 h 42"/>
                <a:gd name="T12" fmla="*/ 6 w 15"/>
                <a:gd name="T13" fmla="*/ 20 h 42"/>
                <a:gd name="T14" fmla="*/ 6 w 15"/>
                <a:gd name="T15" fmla="*/ 20 h 42"/>
                <a:gd name="T16" fmla="*/ 15 w 15"/>
                <a:gd name="T17" fmla="*/ 2 h 42"/>
                <a:gd name="T18" fmla="*/ 6 w 15"/>
                <a:gd name="T19" fmla="*/ 20 h 42"/>
                <a:gd name="T20" fmla="*/ 15 w 15"/>
                <a:gd name="T21" fmla="*/ 2 h 42"/>
                <a:gd name="T22" fmla="*/ 15 w 15"/>
                <a:gd name="T23" fmla="*/ 1 h 42"/>
                <a:gd name="T24" fmla="*/ 15 w 15"/>
                <a:gd name="T25" fmla="*/ 2 h 42"/>
                <a:gd name="T26" fmla="*/ 15 w 15"/>
                <a:gd name="T27" fmla="*/ 1 h 42"/>
                <a:gd name="T28" fmla="*/ 15 w 15"/>
                <a:gd name="T29" fmla="*/ 1 h 42"/>
                <a:gd name="T30" fmla="*/ 15 w 15"/>
                <a:gd name="T31" fmla="*/ 1 h 42"/>
                <a:gd name="T32" fmla="*/ 15 w 15"/>
                <a:gd name="T33" fmla="*/ 1 h 42"/>
                <a:gd name="T34" fmla="*/ 15 w 15"/>
                <a:gd name="T35" fmla="*/ 1 h 42"/>
                <a:gd name="T36" fmla="*/ 15 w 15"/>
                <a:gd name="T37" fmla="*/ 1 h 42"/>
                <a:gd name="T38" fmla="*/ 15 w 15"/>
                <a:gd name="T39" fmla="*/ 1 h 42"/>
                <a:gd name="T40" fmla="*/ 15 w 15"/>
                <a:gd name="T41" fmla="*/ 1 h 42"/>
                <a:gd name="T42" fmla="*/ 15 w 15"/>
                <a:gd name="T43" fmla="*/ 1 h 42"/>
                <a:gd name="T44" fmla="*/ 15 w 15"/>
                <a:gd name="T45" fmla="*/ 1 h 42"/>
                <a:gd name="T46" fmla="*/ 15 w 15"/>
                <a:gd name="T47" fmla="*/ 1 h 42"/>
                <a:gd name="T48" fmla="*/ 15 w 15"/>
                <a:gd name="T49" fmla="*/ 1 h 42"/>
                <a:gd name="T50" fmla="*/ 15 w 15"/>
                <a:gd name="T51" fmla="*/ 1 h 42"/>
                <a:gd name="T52" fmla="*/ 15 w 15"/>
                <a:gd name="T53" fmla="*/ 1 h 42"/>
                <a:gd name="T54" fmla="*/ 15 w 15"/>
                <a:gd name="T55" fmla="*/ 1 h 42"/>
                <a:gd name="T56" fmla="*/ 15 w 15"/>
                <a:gd name="T57" fmla="*/ 1 h 42"/>
                <a:gd name="T58" fmla="*/ 15 w 15"/>
                <a:gd name="T59" fmla="*/ 1 h 42"/>
                <a:gd name="T60" fmla="*/ 15 w 15"/>
                <a:gd name="T61" fmla="*/ 1 h 42"/>
                <a:gd name="T62" fmla="*/ 15 w 15"/>
                <a:gd name="T63" fmla="*/ 1 h 42"/>
                <a:gd name="T64" fmla="*/ 15 w 15"/>
                <a:gd name="T65" fmla="*/ 1 h 42"/>
                <a:gd name="T66" fmla="*/ 15 w 15"/>
                <a:gd name="T67" fmla="*/ 1 h 42"/>
                <a:gd name="T68" fmla="*/ 15 w 15"/>
                <a:gd name="T69" fmla="*/ 1 h 42"/>
                <a:gd name="T70" fmla="*/ 15 w 15"/>
                <a:gd name="T71" fmla="*/ 0 h 42"/>
                <a:gd name="T72" fmla="*/ 15 w 15"/>
                <a:gd name="T73" fmla="*/ 0 h 42"/>
                <a:gd name="T74" fmla="*/ 15 w 15"/>
                <a:gd name="T75" fmla="*/ 0 h 42"/>
                <a:gd name="T76" fmla="*/ 15 w 15"/>
                <a:gd name="T77" fmla="*/ 0 h 42"/>
                <a:gd name="T78" fmla="*/ 15 w 15"/>
                <a:gd name="T79" fmla="*/ 0 h 42"/>
                <a:gd name="T80" fmla="*/ 15 w 15"/>
                <a:gd name="T81" fmla="*/ 0 h 42"/>
                <a:gd name="T82" fmla="*/ 15 w 15"/>
                <a:gd name="T83" fmla="*/ 0 h 42"/>
                <a:gd name="T84" fmla="*/ 15 w 15"/>
                <a:gd name="T85" fmla="*/ 0 h 42"/>
                <a:gd name="T86" fmla="*/ 15 w 15"/>
                <a:gd name="T87" fmla="*/ 0 h 42"/>
                <a:gd name="T88" fmla="*/ 15 w 15"/>
                <a:gd name="T89" fmla="*/ 0 h 42"/>
                <a:gd name="T90" fmla="*/ 15 w 15"/>
                <a:gd name="T91" fmla="*/ 0 h 42"/>
                <a:gd name="T92" fmla="*/ 15 w 15"/>
                <a:gd name="T93" fmla="*/ 0 h 42"/>
                <a:gd name="T94" fmla="*/ 15 w 15"/>
                <a:gd name="T95" fmla="*/ 0 h 42"/>
                <a:gd name="T96" fmla="*/ 15 w 15"/>
                <a:gd name="T97" fmla="*/ 0 h 42"/>
                <a:gd name="T98" fmla="*/ 15 w 15"/>
                <a:gd name="T9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" h="42">
                  <a:moveTo>
                    <a:pt x="2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1"/>
                    <a:pt x="2" y="41"/>
                    <a:pt x="2" y="41"/>
                  </a:cubicBezTo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15" y="2"/>
                  </a:moveTo>
                  <a:cubicBezTo>
                    <a:pt x="15" y="10"/>
                    <a:pt x="11" y="16"/>
                    <a:pt x="6" y="20"/>
                  </a:cubicBezTo>
                  <a:cubicBezTo>
                    <a:pt x="11" y="16"/>
                    <a:pt x="15" y="10"/>
                    <a:pt x="15" y="2"/>
                  </a:cubicBezTo>
                  <a:moveTo>
                    <a:pt x="15" y="1"/>
                  </a:moveTo>
                  <a:cubicBezTo>
                    <a:pt x="15" y="1"/>
                    <a:pt x="15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1" name="ïṥ1ide"/>
            <p:cNvSpPr/>
            <p:nvPr/>
          </p:nvSpPr>
          <p:spPr bwMode="auto">
            <a:xfrm>
              <a:off x="1962468" y="1901846"/>
              <a:ext cx="16336" cy="47427"/>
            </a:xfrm>
            <a:custGeom>
              <a:avLst/>
              <a:gdLst>
                <a:gd name="T0" fmla="*/ 0 w 15"/>
                <a:gd name="T1" fmla="*/ 0 h 43"/>
                <a:gd name="T2" fmla="*/ 0 w 15"/>
                <a:gd name="T3" fmla="*/ 0 h 43"/>
                <a:gd name="T4" fmla="*/ 0 w 15"/>
                <a:gd name="T5" fmla="*/ 0 h 43"/>
                <a:gd name="T6" fmla="*/ 0 w 15"/>
                <a:gd name="T7" fmla="*/ 22 h 43"/>
                <a:gd name="T8" fmla="*/ 0 w 15"/>
                <a:gd name="T9" fmla="*/ 21 h 43"/>
                <a:gd name="T10" fmla="*/ 1 w 15"/>
                <a:gd name="T11" fmla="*/ 35 h 43"/>
                <a:gd name="T12" fmla="*/ 10 w 15"/>
                <a:gd name="T13" fmla="*/ 29 h 43"/>
                <a:gd name="T14" fmla="*/ 1 w 15"/>
                <a:gd name="T15" fmla="*/ 38 h 43"/>
                <a:gd name="T16" fmla="*/ 2 w 15"/>
                <a:gd name="T17" fmla="*/ 43 h 43"/>
                <a:gd name="T18" fmla="*/ 6 w 15"/>
                <a:gd name="T19" fmla="*/ 42 h 43"/>
                <a:gd name="T20" fmla="*/ 6 w 15"/>
                <a:gd name="T21" fmla="*/ 42 h 43"/>
                <a:gd name="T22" fmla="*/ 6 w 15"/>
                <a:gd name="T23" fmla="*/ 42 h 43"/>
                <a:gd name="T24" fmla="*/ 15 w 15"/>
                <a:gd name="T25" fmla="*/ 24 h 43"/>
                <a:gd name="T26" fmla="*/ 15 w 15"/>
                <a:gd name="T27" fmla="*/ 24 h 43"/>
                <a:gd name="T28" fmla="*/ 15 w 15"/>
                <a:gd name="T29" fmla="*/ 23 h 43"/>
                <a:gd name="T30" fmla="*/ 15 w 15"/>
                <a:gd name="T31" fmla="*/ 23 h 43"/>
                <a:gd name="T32" fmla="*/ 15 w 15"/>
                <a:gd name="T33" fmla="*/ 23 h 43"/>
                <a:gd name="T34" fmla="*/ 15 w 15"/>
                <a:gd name="T35" fmla="*/ 23 h 43"/>
                <a:gd name="T36" fmla="*/ 15 w 15"/>
                <a:gd name="T37" fmla="*/ 23 h 43"/>
                <a:gd name="T38" fmla="*/ 15 w 15"/>
                <a:gd name="T39" fmla="*/ 23 h 43"/>
                <a:gd name="T40" fmla="*/ 15 w 15"/>
                <a:gd name="T41" fmla="*/ 23 h 43"/>
                <a:gd name="T42" fmla="*/ 15 w 15"/>
                <a:gd name="T43" fmla="*/ 23 h 43"/>
                <a:gd name="T44" fmla="*/ 15 w 15"/>
                <a:gd name="T45" fmla="*/ 23 h 43"/>
                <a:gd name="T46" fmla="*/ 15 w 15"/>
                <a:gd name="T47" fmla="*/ 23 h 43"/>
                <a:gd name="T48" fmla="*/ 15 w 15"/>
                <a:gd name="T49" fmla="*/ 23 h 43"/>
                <a:gd name="T50" fmla="*/ 15 w 15"/>
                <a:gd name="T51" fmla="*/ 23 h 43"/>
                <a:gd name="T52" fmla="*/ 15 w 15"/>
                <a:gd name="T53" fmla="*/ 23 h 43"/>
                <a:gd name="T54" fmla="*/ 15 w 15"/>
                <a:gd name="T55" fmla="*/ 23 h 43"/>
                <a:gd name="T56" fmla="*/ 15 w 15"/>
                <a:gd name="T57" fmla="*/ 23 h 43"/>
                <a:gd name="T58" fmla="*/ 15 w 15"/>
                <a:gd name="T59" fmla="*/ 22 h 43"/>
                <a:gd name="T60" fmla="*/ 15 w 15"/>
                <a:gd name="T61" fmla="*/ 22 h 43"/>
                <a:gd name="T62" fmla="*/ 15 w 15"/>
                <a:gd name="T63" fmla="*/ 22 h 43"/>
                <a:gd name="T64" fmla="*/ 15 w 15"/>
                <a:gd name="T65" fmla="*/ 22 h 43"/>
                <a:gd name="T66" fmla="*/ 15 w 15"/>
                <a:gd name="T67" fmla="*/ 22 h 43"/>
                <a:gd name="T68" fmla="*/ 15 w 15"/>
                <a:gd name="T69" fmla="*/ 22 h 43"/>
                <a:gd name="T70" fmla="*/ 15 w 15"/>
                <a:gd name="T71" fmla="*/ 22 h 43"/>
                <a:gd name="T72" fmla="*/ 15 w 15"/>
                <a:gd name="T73" fmla="*/ 22 h 43"/>
                <a:gd name="T74" fmla="*/ 15 w 15"/>
                <a:gd name="T75" fmla="*/ 22 h 43"/>
                <a:gd name="T76" fmla="*/ 15 w 15"/>
                <a:gd name="T77" fmla="*/ 22 h 43"/>
                <a:gd name="T78" fmla="*/ 15 w 15"/>
                <a:gd name="T79" fmla="*/ 22 h 43"/>
                <a:gd name="T80" fmla="*/ 0 w 15"/>
                <a:gd name="T8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" h="4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3"/>
                    <a:pt x="5" y="43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1" y="38"/>
                    <a:pt x="15" y="32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0"/>
                    <a:pt x="8" y="0"/>
                    <a:pt x="0" y="0"/>
                  </a:cubicBezTo>
                </a:path>
              </a:pathLst>
            </a:custGeom>
            <a:solidFill>
              <a:srgbClr val="BDA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2" name="íśḻíďé"/>
            <p:cNvSpPr/>
            <p:nvPr/>
          </p:nvSpPr>
          <p:spPr bwMode="auto">
            <a:xfrm>
              <a:off x="1962468" y="1925032"/>
              <a:ext cx="11066" cy="45846"/>
            </a:xfrm>
            <a:custGeom>
              <a:avLst/>
              <a:gdLst>
                <a:gd name="T0" fmla="*/ 0 w 10"/>
                <a:gd name="T1" fmla="*/ 0 h 42"/>
                <a:gd name="T2" fmla="*/ 0 w 10"/>
                <a:gd name="T3" fmla="*/ 1 h 42"/>
                <a:gd name="T4" fmla="*/ 0 w 10"/>
                <a:gd name="T5" fmla="*/ 42 h 42"/>
                <a:gd name="T6" fmla="*/ 2 w 10"/>
                <a:gd name="T7" fmla="*/ 42 h 42"/>
                <a:gd name="T8" fmla="*/ 2 w 10"/>
                <a:gd name="T9" fmla="*/ 22 h 42"/>
                <a:gd name="T10" fmla="*/ 2 w 10"/>
                <a:gd name="T11" fmla="*/ 22 h 42"/>
                <a:gd name="T12" fmla="*/ 1 w 10"/>
                <a:gd name="T13" fmla="*/ 17 h 42"/>
                <a:gd name="T14" fmla="*/ 10 w 10"/>
                <a:gd name="T15" fmla="*/ 8 h 42"/>
                <a:gd name="T16" fmla="*/ 1 w 10"/>
                <a:gd name="T17" fmla="*/ 14 h 42"/>
                <a:gd name="T18" fmla="*/ 0 w 10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8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3" name="íśľíḓê"/>
            <p:cNvSpPr/>
            <p:nvPr/>
          </p:nvSpPr>
          <p:spPr bwMode="auto">
            <a:xfrm>
              <a:off x="2042566" y="1913966"/>
              <a:ext cx="28456" cy="57966"/>
            </a:xfrm>
            <a:custGeom>
              <a:avLst/>
              <a:gdLst>
                <a:gd name="T0" fmla="*/ 0 w 26"/>
                <a:gd name="T1" fmla="*/ 52 h 53"/>
                <a:gd name="T2" fmla="*/ 2 w 26"/>
                <a:gd name="T3" fmla="*/ 53 h 53"/>
                <a:gd name="T4" fmla="*/ 5 w 26"/>
                <a:gd name="T5" fmla="*/ 29 h 53"/>
                <a:gd name="T6" fmla="*/ 2 w 26"/>
                <a:gd name="T7" fmla="*/ 31 h 53"/>
                <a:gd name="T8" fmla="*/ 5 w 26"/>
                <a:gd name="T9" fmla="*/ 29 h 53"/>
                <a:gd name="T10" fmla="*/ 26 w 26"/>
                <a:gd name="T11" fmla="*/ 15 h 53"/>
                <a:gd name="T12" fmla="*/ 26 w 26"/>
                <a:gd name="T13" fmla="*/ 15 h 53"/>
                <a:gd name="T14" fmla="*/ 26 w 26"/>
                <a:gd name="T15" fmla="*/ 15 h 53"/>
                <a:gd name="T16" fmla="*/ 26 w 26"/>
                <a:gd name="T17" fmla="*/ 15 h 53"/>
                <a:gd name="T18" fmla="*/ 26 w 26"/>
                <a:gd name="T19" fmla="*/ 15 h 53"/>
                <a:gd name="T20" fmla="*/ 26 w 26"/>
                <a:gd name="T21" fmla="*/ 15 h 53"/>
                <a:gd name="T22" fmla="*/ 26 w 26"/>
                <a:gd name="T23" fmla="*/ 15 h 53"/>
                <a:gd name="T24" fmla="*/ 26 w 26"/>
                <a:gd name="T25" fmla="*/ 15 h 53"/>
                <a:gd name="T26" fmla="*/ 26 w 26"/>
                <a:gd name="T27" fmla="*/ 15 h 53"/>
                <a:gd name="T28" fmla="*/ 26 w 26"/>
                <a:gd name="T29" fmla="*/ 15 h 53"/>
                <a:gd name="T30" fmla="*/ 26 w 26"/>
                <a:gd name="T31" fmla="*/ 15 h 53"/>
                <a:gd name="T32" fmla="*/ 26 w 26"/>
                <a:gd name="T33" fmla="*/ 15 h 53"/>
                <a:gd name="T34" fmla="*/ 26 w 26"/>
                <a:gd name="T35" fmla="*/ 15 h 53"/>
                <a:gd name="T36" fmla="*/ 17 w 26"/>
                <a:gd name="T37" fmla="*/ 1 h 53"/>
                <a:gd name="T38" fmla="*/ 26 w 26"/>
                <a:gd name="T39" fmla="*/ 15 h 53"/>
                <a:gd name="T40" fmla="*/ 18 w 26"/>
                <a:gd name="T41" fmla="*/ 5 h 53"/>
                <a:gd name="T42" fmla="*/ 17 w 26"/>
                <a:gd name="T43" fmla="*/ 1 h 53"/>
                <a:gd name="T44" fmla="*/ 17 w 26"/>
                <a:gd name="T45" fmla="*/ 1 h 53"/>
                <a:gd name="T46" fmla="*/ 17 w 26"/>
                <a:gd name="T47" fmla="*/ 1 h 53"/>
                <a:gd name="T48" fmla="*/ 17 w 26"/>
                <a:gd name="T49" fmla="*/ 0 h 53"/>
                <a:gd name="T50" fmla="*/ 17 w 26"/>
                <a:gd name="T51" fmla="*/ 0 h 53"/>
                <a:gd name="T52" fmla="*/ 17 w 26"/>
                <a:gd name="T53" fmla="*/ 0 h 53"/>
                <a:gd name="T54" fmla="*/ 17 w 26"/>
                <a:gd name="T55" fmla="*/ 0 h 53"/>
                <a:gd name="T56" fmla="*/ 17 w 26"/>
                <a:gd name="T57" fmla="*/ 0 h 53"/>
                <a:gd name="T58" fmla="*/ 17 w 26"/>
                <a:gd name="T59" fmla="*/ 0 h 53"/>
                <a:gd name="T60" fmla="*/ 17 w 26"/>
                <a:gd name="T61" fmla="*/ 0 h 53"/>
                <a:gd name="T62" fmla="*/ 17 w 26"/>
                <a:gd name="T63" fmla="*/ 0 h 53"/>
                <a:gd name="T64" fmla="*/ 17 w 26"/>
                <a:gd name="T65" fmla="*/ 0 h 53"/>
                <a:gd name="T66" fmla="*/ 17 w 26"/>
                <a:gd name="T67" fmla="*/ 0 h 53"/>
                <a:gd name="T68" fmla="*/ 17 w 26"/>
                <a:gd name="T69" fmla="*/ 0 h 53"/>
                <a:gd name="T70" fmla="*/ 17 w 26"/>
                <a:gd name="T71" fmla="*/ 0 h 53"/>
                <a:gd name="T72" fmla="*/ 17 w 26"/>
                <a:gd name="T73" fmla="*/ 0 h 53"/>
                <a:gd name="T74" fmla="*/ 17 w 26"/>
                <a:gd name="T7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53">
                  <a:moveTo>
                    <a:pt x="2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2"/>
                    <a:pt x="2" y="52"/>
                    <a:pt x="2" y="52"/>
                  </a:cubicBezTo>
                  <a:moveTo>
                    <a:pt x="5" y="29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29"/>
                    <a:pt x="5" y="29"/>
                    <a:pt x="5" y="29"/>
                  </a:cubicBezTo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17" y="1"/>
                  </a:moveTo>
                  <a:cubicBezTo>
                    <a:pt x="18" y="2"/>
                    <a:pt x="18" y="3"/>
                    <a:pt x="18" y="5"/>
                  </a:cubicBezTo>
                  <a:cubicBezTo>
                    <a:pt x="23" y="7"/>
                    <a:pt x="26" y="11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1"/>
                    <a:pt x="23" y="7"/>
                    <a:pt x="18" y="5"/>
                  </a:cubicBezTo>
                  <a:cubicBezTo>
                    <a:pt x="18" y="3"/>
                    <a:pt x="18" y="2"/>
                    <a:pt x="17" y="1"/>
                  </a:cubicBezTo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17" y="0"/>
                  </a:moveTo>
                  <a:cubicBezTo>
                    <a:pt x="17" y="0"/>
                    <a:pt x="17" y="1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4" name="ïṡľiḑê"/>
            <p:cNvSpPr/>
            <p:nvPr/>
          </p:nvSpPr>
          <p:spPr bwMode="auto">
            <a:xfrm>
              <a:off x="2042566" y="1900792"/>
              <a:ext cx="28456" cy="41630"/>
            </a:xfrm>
            <a:custGeom>
              <a:avLst/>
              <a:gdLst>
                <a:gd name="T0" fmla="*/ 0 w 26"/>
                <a:gd name="T1" fmla="*/ 0 h 38"/>
                <a:gd name="T2" fmla="*/ 0 w 26"/>
                <a:gd name="T3" fmla="*/ 6 h 38"/>
                <a:gd name="T4" fmla="*/ 16 w 26"/>
                <a:gd name="T5" fmla="*/ 20 h 38"/>
                <a:gd name="T6" fmla="*/ 23 w 26"/>
                <a:gd name="T7" fmla="*/ 29 h 38"/>
                <a:gd name="T8" fmla="*/ 15 w 26"/>
                <a:gd name="T9" fmla="*/ 38 h 38"/>
                <a:gd name="T10" fmla="*/ 26 w 26"/>
                <a:gd name="T11" fmla="*/ 27 h 38"/>
                <a:gd name="T12" fmla="*/ 26 w 26"/>
                <a:gd name="T13" fmla="*/ 27 h 38"/>
                <a:gd name="T14" fmla="*/ 26 w 26"/>
                <a:gd name="T15" fmla="*/ 27 h 38"/>
                <a:gd name="T16" fmla="*/ 26 w 26"/>
                <a:gd name="T17" fmla="*/ 27 h 38"/>
                <a:gd name="T18" fmla="*/ 26 w 26"/>
                <a:gd name="T19" fmla="*/ 27 h 38"/>
                <a:gd name="T20" fmla="*/ 26 w 26"/>
                <a:gd name="T21" fmla="*/ 27 h 38"/>
                <a:gd name="T22" fmla="*/ 26 w 26"/>
                <a:gd name="T23" fmla="*/ 27 h 38"/>
                <a:gd name="T24" fmla="*/ 26 w 26"/>
                <a:gd name="T25" fmla="*/ 27 h 38"/>
                <a:gd name="T26" fmla="*/ 26 w 26"/>
                <a:gd name="T27" fmla="*/ 27 h 38"/>
                <a:gd name="T28" fmla="*/ 26 w 26"/>
                <a:gd name="T29" fmla="*/ 27 h 38"/>
                <a:gd name="T30" fmla="*/ 26 w 26"/>
                <a:gd name="T31" fmla="*/ 27 h 38"/>
                <a:gd name="T32" fmla="*/ 26 w 26"/>
                <a:gd name="T33" fmla="*/ 27 h 38"/>
                <a:gd name="T34" fmla="*/ 26 w 26"/>
                <a:gd name="T35" fmla="*/ 27 h 38"/>
                <a:gd name="T36" fmla="*/ 26 w 26"/>
                <a:gd name="T37" fmla="*/ 27 h 38"/>
                <a:gd name="T38" fmla="*/ 26 w 26"/>
                <a:gd name="T39" fmla="*/ 27 h 38"/>
                <a:gd name="T40" fmla="*/ 26 w 26"/>
                <a:gd name="T41" fmla="*/ 27 h 38"/>
                <a:gd name="T42" fmla="*/ 26 w 26"/>
                <a:gd name="T43" fmla="*/ 27 h 38"/>
                <a:gd name="T44" fmla="*/ 26 w 26"/>
                <a:gd name="T45" fmla="*/ 27 h 38"/>
                <a:gd name="T46" fmla="*/ 26 w 26"/>
                <a:gd name="T47" fmla="*/ 27 h 38"/>
                <a:gd name="T48" fmla="*/ 18 w 26"/>
                <a:gd name="T49" fmla="*/ 17 h 38"/>
                <a:gd name="T50" fmla="*/ 17 w 26"/>
                <a:gd name="T51" fmla="*/ 13 h 38"/>
                <a:gd name="T52" fmla="*/ 17 w 26"/>
                <a:gd name="T53" fmla="*/ 13 h 38"/>
                <a:gd name="T54" fmla="*/ 17 w 26"/>
                <a:gd name="T55" fmla="*/ 13 h 38"/>
                <a:gd name="T56" fmla="*/ 17 w 26"/>
                <a:gd name="T57" fmla="*/ 13 h 38"/>
                <a:gd name="T58" fmla="*/ 17 w 26"/>
                <a:gd name="T59" fmla="*/ 13 h 38"/>
                <a:gd name="T60" fmla="*/ 17 w 26"/>
                <a:gd name="T61" fmla="*/ 13 h 38"/>
                <a:gd name="T62" fmla="*/ 17 w 26"/>
                <a:gd name="T63" fmla="*/ 12 h 38"/>
                <a:gd name="T64" fmla="*/ 17 w 26"/>
                <a:gd name="T65" fmla="*/ 12 h 38"/>
                <a:gd name="T66" fmla="*/ 17 w 26"/>
                <a:gd name="T67" fmla="*/ 12 h 38"/>
                <a:gd name="T68" fmla="*/ 17 w 26"/>
                <a:gd name="T69" fmla="*/ 12 h 38"/>
                <a:gd name="T70" fmla="*/ 17 w 26"/>
                <a:gd name="T71" fmla="*/ 12 h 38"/>
                <a:gd name="T72" fmla="*/ 17 w 26"/>
                <a:gd name="T73" fmla="*/ 12 h 38"/>
                <a:gd name="T74" fmla="*/ 17 w 26"/>
                <a:gd name="T75" fmla="*/ 12 h 38"/>
                <a:gd name="T76" fmla="*/ 17 w 26"/>
                <a:gd name="T77" fmla="*/ 12 h 38"/>
                <a:gd name="T78" fmla="*/ 17 w 26"/>
                <a:gd name="T79" fmla="*/ 12 h 38"/>
                <a:gd name="T80" fmla="*/ 17 w 26"/>
                <a:gd name="T81" fmla="*/ 12 h 38"/>
                <a:gd name="T82" fmla="*/ 17 w 26"/>
                <a:gd name="T83" fmla="*/ 12 h 38"/>
                <a:gd name="T84" fmla="*/ 17 w 26"/>
                <a:gd name="T85" fmla="*/ 12 h 38"/>
                <a:gd name="T86" fmla="*/ 17 w 26"/>
                <a:gd name="T87" fmla="*/ 12 h 38"/>
                <a:gd name="T88" fmla="*/ 17 w 26"/>
                <a:gd name="T89" fmla="*/ 12 h 38"/>
                <a:gd name="T90" fmla="*/ 17 w 26"/>
                <a:gd name="T91" fmla="*/ 12 h 38"/>
                <a:gd name="T92" fmla="*/ 17 w 26"/>
                <a:gd name="T93" fmla="*/ 12 h 38"/>
                <a:gd name="T94" fmla="*/ 17 w 26"/>
                <a:gd name="T95" fmla="*/ 12 h 38"/>
                <a:gd name="T96" fmla="*/ 0 w 26"/>
                <a:gd name="T9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3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8" y="6"/>
                    <a:pt x="15" y="12"/>
                    <a:pt x="16" y="20"/>
                  </a:cubicBezTo>
                  <a:cubicBezTo>
                    <a:pt x="20" y="23"/>
                    <a:pt x="23" y="26"/>
                    <a:pt x="23" y="29"/>
                  </a:cubicBezTo>
                  <a:cubicBezTo>
                    <a:pt x="23" y="32"/>
                    <a:pt x="20" y="36"/>
                    <a:pt x="15" y="38"/>
                  </a:cubicBezTo>
                  <a:cubicBezTo>
                    <a:pt x="21" y="35"/>
                    <a:pt x="26" y="32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3"/>
                    <a:pt x="23" y="19"/>
                    <a:pt x="18" y="17"/>
                  </a:cubicBezTo>
                  <a:cubicBezTo>
                    <a:pt x="18" y="15"/>
                    <a:pt x="18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5"/>
                    <a:pt x="8" y="0"/>
                    <a:pt x="0" y="0"/>
                  </a:cubicBezTo>
                </a:path>
              </a:pathLst>
            </a:custGeom>
            <a:solidFill>
              <a:srgbClr val="BDA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5" name="îś1îďe"/>
            <p:cNvSpPr/>
            <p:nvPr/>
          </p:nvSpPr>
          <p:spPr bwMode="auto">
            <a:xfrm>
              <a:off x="2042566" y="1907642"/>
              <a:ext cx="25294" cy="37941"/>
            </a:xfrm>
            <a:custGeom>
              <a:avLst/>
              <a:gdLst>
                <a:gd name="T0" fmla="*/ 0 w 23"/>
                <a:gd name="T1" fmla="*/ 0 h 35"/>
                <a:gd name="T2" fmla="*/ 0 w 23"/>
                <a:gd name="T3" fmla="*/ 29 h 35"/>
                <a:gd name="T4" fmla="*/ 0 w 23"/>
                <a:gd name="T5" fmla="*/ 28 h 35"/>
                <a:gd name="T6" fmla="*/ 2 w 23"/>
                <a:gd name="T7" fmla="*/ 35 h 35"/>
                <a:gd name="T8" fmla="*/ 11 w 23"/>
                <a:gd name="T9" fmla="*/ 28 h 35"/>
                <a:gd name="T10" fmla="*/ 4 w 23"/>
                <a:gd name="T11" fmla="*/ 35 h 35"/>
                <a:gd name="T12" fmla="*/ 5 w 23"/>
                <a:gd name="T13" fmla="*/ 35 h 35"/>
                <a:gd name="T14" fmla="*/ 5 w 23"/>
                <a:gd name="T15" fmla="*/ 35 h 35"/>
                <a:gd name="T16" fmla="*/ 15 w 23"/>
                <a:gd name="T17" fmla="*/ 32 h 35"/>
                <a:gd name="T18" fmla="*/ 15 w 23"/>
                <a:gd name="T19" fmla="*/ 32 h 35"/>
                <a:gd name="T20" fmla="*/ 23 w 23"/>
                <a:gd name="T21" fmla="*/ 23 h 35"/>
                <a:gd name="T22" fmla="*/ 16 w 23"/>
                <a:gd name="T23" fmla="*/ 14 h 35"/>
                <a:gd name="T24" fmla="*/ 0 w 23"/>
                <a:gd name="T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9" y="34"/>
                    <a:pt x="12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20" y="30"/>
                    <a:pt x="23" y="26"/>
                    <a:pt x="23" y="23"/>
                  </a:cubicBezTo>
                  <a:cubicBezTo>
                    <a:pt x="23" y="20"/>
                    <a:pt x="20" y="17"/>
                    <a:pt x="16" y="14"/>
                  </a:cubicBezTo>
                  <a:cubicBezTo>
                    <a:pt x="15" y="6"/>
                    <a:pt x="8" y="0"/>
                    <a:pt x="0" y="0"/>
                  </a:cubicBezTo>
                </a:path>
              </a:pathLst>
            </a:custGeom>
            <a:solidFill>
              <a:srgbClr val="E2C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6" name="ïṥḻîḑè"/>
            <p:cNvSpPr/>
            <p:nvPr/>
          </p:nvSpPr>
          <p:spPr bwMode="auto">
            <a:xfrm>
              <a:off x="2042566" y="1938206"/>
              <a:ext cx="12120" cy="32672"/>
            </a:xfrm>
            <a:custGeom>
              <a:avLst/>
              <a:gdLst>
                <a:gd name="T0" fmla="*/ 0 w 23"/>
                <a:gd name="T1" fmla="*/ 0 h 62"/>
                <a:gd name="T2" fmla="*/ 0 w 23"/>
                <a:gd name="T3" fmla="*/ 2 h 62"/>
                <a:gd name="T4" fmla="*/ 0 w 23"/>
                <a:gd name="T5" fmla="*/ 62 h 62"/>
                <a:gd name="T6" fmla="*/ 4 w 23"/>
                <a:gd name="T7" fmla="*/ 62 h 62"/>
                <a:gd name="T8" fmla="*/ 4 w 23"/>
                <a:gd name="T9" fmla="*/ 21 h 62"/>
                <a:gd name="T10" fmla="*/ 4 w 23"/>
                <a:gd name="T11" fmla="*/ 21 h 62"/>
                <a:gd name="T12" fmla="*/ 4 w 23"/>
                <a:gd name="T13" fmla="*/ 18 h 62"/>
                <a:gd name="T14" fmla="*/ 8 w 23"/>
                <a:gd name="T15" fmla="*/ 14 h 62"/>
                <a:gd name="T16" fmla="*/ 23 w 23"/>
                <a:gd name="T17" fmla="*/ 0 h 62"/>
                <a:gd name="T18" fmla="*/ 4 w 23"/>
                <a:gd name="T19" fmla="*/ 14 h 62"/>
                <a:gd name="T20" fmla="*/ 0 w 23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62">
                  <a:moveTo>
                    <a:pt x="0" y="0"/>
                  </a:moveTo>
                  <a:lnTo>
                    <a:pt x="0" y="2"/>
                  </a:lnTo>
                  <a:lnTo>
                    <a:pt x="0" y="62"/>
                  </a:lnTo>
                  <a:lnTo>
                    <a:pt x="4" y="62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8" y="14"/>
                  </a:lnTo>
                  <a:lnTo>
                    <a:pt x="23" y="0"/>
                  </a:lnTo>
                  <a:lnTo>
                    <a:pt x="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8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7" name="ïSlíḍê"/>
            <p:cNvSpPr/>
            <p:nvPr/>
          </p:nvSpPr>
          <p:spPr bwMode="auto">
            <a:xfrm>
              <a:off x="2042566" y="1938206"/>
              <a:ext cx="12120" cy="32672"/>
            </a:xfrm>
            <a:custGeom>
              <a:avLst/>
              <a:gdLst>
                <a:gd name="T0" fmla="*/ 0 w 23"/>
                <a:gd name="T1" fmla="*/ 0 h 62"/>
                <a:gd name="T2" fmla="*/ 0 w 23"/>
                <a:gd name="T3" fmla="*/ 2 h 62"/>
                <a:gd name="T4" fmla="*/ 0 w 23"/>
                <a:gd name="T5" fmla="*/ 62 h 62"/>
                <a:gd name="T6" fmla="*/ 4 w 23"/>
                <a:gd name="T7" fmla="*/ 62 h 62"/>
                <a:gd name="T8" fmla="*/ 4 w 23"/>
                <a:gd name="T9" fmla="*/ 21 h 62"/>
                <a:gd name="T10" fmla="*/ 4 w 23"/>
                <a:gd name="T11" fmla="*/ 21 h 62"/>
                <a:gd name="T12" fmla="*/ 4 w 23"/>
                <a:gd name="T13" fmla="*/ 18 h 62"/>
                <a:gd name="T14" fmla="*/ 8 w 23"/>
                <a:gd name="T15" fmla="*/ 14 h 62"/>
                <a:gd name="T16" fmla="*/ 23 w 23"/>
                <a:gd name="T17" fmla="*/ 0 h 62"/>
                <a:gd name="T18" fmla="*/ 4 w 23"/>
                <a:gd name="T19" fmla="*/ 14 h 62"/>
                <a:gd name="T20" fmla="*/ 0 w 23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62">
                  <a:moveTo>
                    <a:pt x="0" y="0"/>
                  </a:moveTo>
                  <a:lnTo>
                    <a:pt x="0" y="2"/>
                  </a:lnTo>
                  <a:lnTo>
                    <a:pt x="0" y="62"/>
                  </a:lnTo>
                  <a:lnTo>
                    <a:pt x="4" y="62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8" y="14"/>
                  </a:lnTo>
                  <a:lnTo>
                    <a:pt x="23" y="0"/>
                  </a:lnTo>
                  <a:lnTo>
                    <a:pt x="4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8" name="iś1íḑe"/>
            <p:cNvSpPr/>
            <p:nvPr/>
          </p:nvSpPr>
          <p:spPr bwMode="auto">
            <a:xfrm>
              <a:off x="1882896" y="1955596"/>
              <a:ext cx="9485" cy="16336"/>
            </a:xfrm>
            <a:custGeom>
              <a:avLst/>
              <a:gdLst>
                <a:gd name="T0" fmla="*/ 2 w 9"/>
                <a:gd name="T1" fmla="*/ 14 h 15"/>
                <a:gd name="T2" fmla="*/ 0 w 9"/>
                <a:gd name="T3" fmla="*/ 14 h 15"/>
                <a:gd name="T4" fmla="*/ 0 w 9"/>
                <a:gd name="T5" fmla="*/ 15 h 15"/>
                <a:gd name="T6" fmla="*/ 2 w 9"/>
                <a:gd name="T7" fmla="*/ 15 h 15"/>
                <a:gd name="T8" fmla="*/ 2 w 9"/>
                <a:gd name="T9" fmla="*/ 14 h 15"/>
                <a:gd name="T10" fmla="*/ 9 w 9"/>
                <a:gd name="T11" fmla="*/ 1 h 15"/>
                <a:gd name="T12" fmla="*/ 9 w 9"/>
                <a:gd name="T13" fmla="*/ 1 h 15"/>
                <a:gd name="T14" fmla="*/ 9 w 9"/>
                <a:gd name="T15" fmla="*/ 1 h 15"/>
                <a:gd name="T16" fmla="*/ 9 w 9"/>
                <a:gd name="T17" fmla="*/ 1 h 15"/>
                <a:gd name="T18" fmla="*/ 9 w 9"/>
                <a:gd name="T19" fmla="*/ 1 h 15"/>
                <a:gd name="T20" fmla="*/ 9 w 9"/>
                <a:gd name="T21" fmla="*/ 1 h 15"/>
                <a:gd name="T22" fmla="*/ 9 w 9"/>
                <a:gd name="T23" fmla="*/ 1 h 15"/>
                <a:gd name="T24" fmla="*/ 9 w 9"/>
                <a:gd name="T25" fmla="*/ 1 h 15"/>
                <a:gd name="T26" fmla="*/ 9 w 9"/>
                <a:gd name="T27" fmla="*/ 1 h 15"/>
                <a:gd name="T28" fmla="*/ 9 w 9"/>
                <a:gd name="T29" fmla="*/ 1 h 15"/>
                <a:gd name="T30" fmla="*/ 9 w 9"/>
                <a:gd name="T31" fmla="*/ 1 h 15"/>
                <a:gd name="T32" fmla="*/ 9 w 9"/>
                <a:gd name="T33" fmla="*/ 1 h 15"/>
                <a:gd name="T34" fmla="*/ 5 w 9"/>
                <a:gd name="T35" fmla="*/ 0 h 15"/>
                <a:gd name="T36" fmla="*/ 9 w 9"/>
                <a:gd name="T37" fmla="*/ 1 h 15"/>
                <a:gd name="T38" fmla="*/ 5 w 9"/>
                <a:gd name="T39" fmla="*/ 0 h 15"/>
                <a:gd name="T40" fmla="*/ 5 w 9"/>
                <a:gd name="T41" fmla="*/ 0 h 15"/>
                <a:gd name="T42" fmla="*/ 5 w 9"/>
                <a:gd name="T43" fmla="*/ 0 h 15"/>
                <a:gd name="T44" fmla="*/ 5 w 9"/>
                <a:gd name="T45" fmla="*/ 0 h 15"/>
                <a:gd name="T46" fmla="*/ 5 w 9"/>
                <a:gd name="T47" fmla="*/ 0 h 15"/>
                <a:gd name="T48" fmla="*/ 5 w 9"/>
                <a:gd name="T49" fmla="*/ 0 h 15"/>
                <a:gd name="T50" fmla="*/ 5 w 9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15">
                  <a:moveTo>
                    <a:pt x="2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5" y="0"/>
                  </a:moveTo>
                  <a:cubicBezTo>
                    <a:pt x="6" y="1"/>
                    <a:pt x="7" y="1"/>
                    <a:pt x="9" y="1"/>
                  </a:cubicBezTo>
                  <a:cubicBezTo>
                    <a:pt x="7" y="1"/>
                    <a:pt x="6" y="1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39" name="î$ľîḋè"/>
            <p:cNvSpPr/>
            <p:nvPr/>
          </p:nvSpPr>
          <p:spPr bwMode="auto">
            <a:xfrm>
              <a:off x="1882896" y="1902900"/>
              <a:ext cx="29510" cy="53750"/>
            </a:xfrm>
            <a:custGeom>
              <a:avLst/>
              <a:gdLst>
                <a:gd name="T0" fmla="*/ 1 w 27"/>
                <a:gd name="T1" fmla="*/ 40 h 49"/>
                <a:gd name="T2" fmla="*/ 1 w 27"/>
                <a:gd name="T3" fmla="*/ 41 h 49"/>
                <a:gd name="T4" fmla="*/ 1 w 27"/>
                <a:gd name="T5" fmla="*/ 41 h 49"/>
                <a:gd name="T6" fmla="*/ 1 w 27"/>
                <a:gd name="T7" fmla="*/ 40 h 49"/>
                <a:gd name="T8" fmla="*/ 0 w 27"/>
                <a:gd name="T9" fmla="*/ 0 h 49"/>
                <a:gd name="T10" fmla="*/ 0 w 27"/>
                <a:gd name="T11" fmla="*/ 6 h 49"/>
                <a:gd name="T12" fmla="*/ 12 w 27"/>
                <a:gd name="T13" fmla="*/ 15 h 49"/>
                <a:gd name="T14" fmla="*/ 12 w 27"/>
                <a:gd name="T15" fmla="*/ 18 h 49"/>
                <a:gd name="T16" fmla="*/ 15 w 27"/>
                <a:gd name="T17" fmla="*/ 19 h 49"/>
                <a:gd name="T18" fmla="*/ 22 w 27"/>
                <a:gd name="T19" fmla="*/ 30 h 49"/>
                <a:gd name="T20" fmla="*/ 9 w 27"/>
                <a:gd name="T21" fmla="*/ 43 h 49"/>
                <a:gd name="T22" fmla="*/ 4 w 27"/>
                <a:gd name="T23" fmla="*/ 42 h 49"/>
                <a:gd name="T24" fmla="*/ 1 w 27"/>
                <a:gd name="T25" fmla="*/ 45 h 49"/>
                <a:gd name="T26" fmla="*/ 1 w 27"/>
                <a:gd name="T27" fmla="*/ 47 h 49"/>
                <a:gd name="T28" fmla="*/ 5 w 27"/>
                <a:gd name="T29" fmla="*/ 48 h 49"/>
                <a:gd name="T30" fmla="*/ 5 w 27"/>
                <a:gd name="T31" fmla="*/ 48 h 49"/>
                <a:gd name="T32" fmla="*/ 5 w 27"/>
                <a:gd name="T33" fmla="*/ 48 h 49"/>
                <a:gd name="T34" fmla="*/ 5 w 27"/>
                <a:gd name="T35" fmla="*/ 48 h 49"/>
                <a:gd name="T36" fmla="*/ 5 w 27"/>
                <a:gd name="T37" fmla="*/ 48 h 49"/>
                <a:gd name="T38" fmla="*/ 9 w 27"/>
                <a:gd name="T39" fmla="*/ 49 h 49"/>
                <a:gd name="T40" fmla="*/ 9 w 27"/>
                <a:gd name="T41" fmla="*/ 49 h 49"/>
                <a:gd name="T42" fmla="*/ 9 w 27"/>
                <a:gd name="T43" fmla="*/ 49 h 49"/>
                <a:gd name="T44" fmla="*/ 9 w 27"/>
                <a:gd name="T45" fmla="*/ 49 h 49"/>
                <a:gd name="T46" fmla="*/ 9 w 27"/>
                <a:gd name="T47" fmla="*/ 49 h 49"/>
                <a:gd name="T48" fmla="*/ 9 w 27"/>
                <a:gd name="T49" fmla="*/ 49 h 49"/>
                <a:gd name="T50" fmla="*/ 9 w 27"/>
                <a:gd name="T51" fmla="*/ 49 h 49"/>
                <a:gd name="T52" fmla="*/ 9 w 27"/>
                <a:gd name="T53" fmla="*/ 49 h 49"/>
                <a:gd name="T54" fmla="*/ 9 w 27"/>
                <a:gd name="T55" fmla="*/ 49 h 49"/>
                <a:gd name="T56" fmla="*/ 9 w 27"/>
                <a:gd name="T57" fmla="*/ 49 h 49"/>
                <a:gd name="T58" fmla="*/ 27 w 27"/>
                <a:gd name="T59" fmla="*/ 30 h 49"/>
                <a:gd name="T60" fmla="*/ 17 w 27"/>
                <a:gd name="T61" fmla="*/ 14 h 49"/>
                <a:gd name="T62" fmla="*/ 17 w 27"/>
                <a:gd name="T63" fmla="*/ 14 h 49"/>
                <a:gd name="T64" fmla="*/ 0 w 27"/>
                <a:gd name="T6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49">
                  <a:moveTo>
                    <a:pt x="1" y="40"/>
                  </a:move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5" y="6"/>
                    <a:pt x="10" y="10"/>
                    <a:pt x="12" y="15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21"/>
                    <a:pt x="22" y="26"/>
                    <a:pt x="22" y="30"/>
                  </a:cubicBezTo>
                  <a:cubicBezTo>
                    <a:pt x="22" y="37"/>
                    <a:pt x="16" y="43"/>
                    <a:pt x="9" y="43"/>
                  </a:cubicBezTo>
                  <a:cubicBezTo>
                    <a:pt x="7" y="43"/>
                    <a:pt x="5" y="43"/>
                    <a:pt x="4" y="42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8"/>
                    <a:pt x="4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6" y="49"/>
                    <a:pt x="7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9" y="49"/>
                    <a:pt x="27" y="41"/>
                    <a:pt x="27" y="30"/>
                  </a:cubicBezTo>
                  <a:cubicBezTo>
                    <a:pt x="27" y="23"/>
                    <a:pt x="23" y="17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5" y="6"/>
                    <a:pt x="8" y="0"/>
                    <a:pt x="0" y="0"/>
                  </a:cubicBezTo>
                </a:path>
              </a:pathLst>
            </a:custGeom>
            <a:solidFill>
              <a:srgbClr val="BDA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0" name="ïṧḻíḑê"/>
            <p:cNvSpPr/>
            <p:nvPr/>
          </p:nvSpPr>
          <p:spPr bwMode="auto">
            <a:xfrm>
              <a:off x="1882896" y="1909750"/>
              <a:ext cx="23713" cy="40576"/>
            </a:xfrm>
            <a:custGeom>
              <a:avLst/>
              <a:gdLst>
                <a:gd name="T0" fmla="*/ 0 w 22"/>
                <a:gd name="T1" fmla="*/ 0 h 37"/>
                <a:gd name="T2" fmla="*/ 0 w 22"/>
                <a:gd name="T3" fmla="*/ 24 h 37"/>
                <a:gd name="T4" fmla="*/ 1 w 22"/>
                <a:gd name="T5" fmla="*/ 34 h 37"/>
                <a:gd name="T6" fmla="*/ 1 w 22"/>
                <a:gd name="T7" fmla="*/ 35 h 37"/>
                <a:gd name="T8" fmla="*/ 10 w 22"/>
                <a:gd name="T9" fmla="*/ 30 h 37"/>
                <a:gd name="T10" fmla="*/ 4 w 22"/>
                <a:gd name="T11" fmla="*/ 36 h 37"/>
                <a:gd name="T12" fmla="*/ 9 w 22"/>
                <a:gd name="T13" fmla="*/ 37 h 37"/>
                <a:gd name="T14" fmla="*/ 22 w 22"/>
                <a:gd name="T15" fmla="*/ 24 h 37"/>
                <a:gd name="T16" fmla="*/ 15 w 22"/>
                <a:gd name="T17" fmla="*/ 13 h 37"/>
                <a:gd name="T18" fmla="*/ 12 w 22"/>
                <a:gd name="T19" fmla="*/ 12 h 37"/>
                <a:gd name="T20" fmla="*/ 12 w 22"/>
                <a:gd name="T21" fmla="*/ 9 h 37"/>
                <a:gd name="T22" fmla="*/ 0 w 22"/>
                <a:gd name="T2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7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7"/>
                    <a:pt x="7" y="37"/>
                    <a:pt x="9" y="37"/>
                  </a:cubicBezTo>
                  <a:cubicBezTo>
                    <a:pt x="16" y="37"/>
                    <a:pt x="22" y="31"/>
                    <a:pt x="22" y="24"/>
                  </a:cubicBezTo>
                  <a:cubicBezTo>
                    <a:pt x="22" y="20"/>
                    <a:pt x="19" y="15"/>
                    <a:pt x="15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0" y="4"/>
                    <a:pt x="5" y="0"/>
                    <a:pt x="0" y="0"/>
                  </a:cubicBezTo>
                </a:path>
              </a:pathLst>
            </a:custGeom>
            <a:solidFill>
              <a:srgbClr val="E2C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1" name="ïṣľïḍè"/>
            <p:cNvSpPr/>
            <p:nvPr/>
          </p:nvSpPr>
          <p:spPr bwMode="auto">
            <a:xfrm>
              <a:off x="1882896" y="1936098"/>
              <a:ext cx="10539" cy="34779"/>
            </a:xfrm>
            <a:custGeom>
              <a:avLst/>
              <a:gdLst>
                <a:gd name="T0" fmla="*/ 0 w 10"/>
                <a:gd name="T1" fmla="*/ 0 h 32"/>
                <a:gd name="T2" fmla="*/ 0 w 10"/>
                <a:gd name="T3" fmla="*/ 32 h 32"/>
                <a:gd name="T4" fmla="*/ 2 w 10"/>
                <a:gd name="T5" fmla="*/ 32 h 32"/>
                <a:gd name="T6" fmla="*/ 1 w 10"/>
                <a:gd name="T7" fmla="*/ 17 h 32"/>
                <a:gd name="T8" fmla="*/ 1 w 10"/>
                <a:gd name="T9" fmla="*/ 17 h 32"/>
                <a:gd name="T10" fmla="*/ 1 w 10"/>
                <a:gd name="T11" fmla="*/ 15 h 32"/>
                <a:gd name="T12" fmla="*/ 4 w 10"/>
                <a:gd name="T13" fmla="*/ 12 h 32"/>
                <a:gd name="T14" fmla="*/ 10 w 10"/>
                <a:gd name="T15" fmla="*/ 6 h 32"/>
                <a:gd name="T16" fmla="*/ 1 w 10"/>
                <a:gd name="T17" fmla="*/ 11 h 32"/>
                <a:gd name="T18" fmla="*/ 1 w 10"/>
                <a:gd name="T19" fmla="*/ 11 h 32"/>
                <a:gd name="T20" fmla="*/ 1 w 10"/>
                <a:gd name="T21" fmla="*/ 10 h 32"/>
                <a:gd name="T22" fmla="*/ 0 w 10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32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8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2" name="ïšḷiḑé"/>
            <p:cNvSpPr/>
            <p:nvPr/>
          </p:nvSpPr>
          <p:spPr bwMode="auto">
            <a:xfrm>
              <a:off x="1575150" y="2291798"/>
              <a:ext cx="26348" cy="35307"/>
            </a:xfrm>
            <a:prstGeom prst="rect">
              <a:avLst/>
            </a:prstGeom>
            <a:solidFill>
              <a:srgbClr val="FF7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3" name="îṩ1îďe"/>
            <p:cNvSpPr/>
            <p:nvPr/>
          </p:nvSpPr>
          <p:spPr bwMode="auto">
            <a:xfrm>
              <a:off x="1642075" y="2291798"/>
              <a:ext cx="26348" cy="35307"/>
            </a:xfrm>
            <a:prstGeom prst="rect">
              <a:avLst/>
            </a:prstGeom>
            <a:solidFill>
              <a:srgbClr val="B09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4" name="îśḷïdé"/>
            <p:cNvSpPr/>
            <p:nvPr/>
          </p:nvSpPr>
          <p:spPr bwMode="auto">
            <a:xfrm>
              <a:off x="1607822" y="2267557"/>
              <a:ext cx="27402" cy="59547"/>
            </a:xfrm>
            <a:prstGeom prst="rect">
              <a:avLst/>
            </a:prstGeom>
            <a:solidFill>
              <a:srgbClr val="E9B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5" name="îṡľíḑé"/>
            <p:cNvSpPr/>
            <p:nvPr/>
          </p:nvSpPr>
          <p:spPr bwMode="auto">
            <a:xfrm>
              <a:off x="1478716" y="2346602"/>
              <a:ext cx="368873" cy="118567"/>
            </a:xfrm>
            <a:prstGeom prst="rect">
              <a:avLst/>
            </a:prstGeom>
            <a:solidFill>
              <a:srgbClr val="FED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6" name="íṥľíḑé"/>
            <p:cNvSpPr/>
            <p:nvPr/>
          </p:nvSpPr>
          <p:spPr bwMode="auto">
            <a:xfrm>
              <a:off x="1463434" y="2330266"/>
              <a:ext cx="15282" cy="346214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7" name="íṩḻïḍé"/>
            <p:cNvSpPr/>
            <p:nvPr/>
          </p:nvSpPr>
          <p:spPr bwMode="auto">
            <a:xfrm>
              <a:off x="1839158" y="2330266"/>
              <a:ext cx="16336" cy="346214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8" name="íṣļïďê"/>
            <p:cNvSpPr/>
            <p:nvPr/>
          </p:nvSpPr>
          <p:spPr bwMode="auto">
            <a:xfrm>
              <a:off x="1463434" y="2330266"/>
              <a:ext cx="392059" cy="16336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49" name="íṡḻîḑè"/>
            <p:cNvSpPr/>
            <p:nvPr/>
          </p:nvSpPr>
          <p:spPr bwMode="auto">
            <a:xfrm>
              <a:off x="1463434" y="2448306"/>
              <a:ext cx="392059" cy="16863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0" name="iSļïde"/>
            <p:cNvSpPr/>
            <p:nvPr/>
          </p:nvSpPr>
          <p:spPr bwMode="auto">
            <a:xfrm>
              <a:off x="1644183" y="2398244"/>
              <a:ext cx="65343" cy="13174"/>
            </a:xfrm>
            <a:prstGeom prst="rect">
              <a:avLst/>
            </a:prstGeom>
            <a:solidFill>
              <a:srgbClr val="413C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1" name="ïśliḑe"/>
            <p:cNvSpPr/>
            <p:nvPr/>
          </p:nvSpPr>
          <p:spPr bwMode="auto">
            <a:xfrm>
              <a:off x="1540371" y="2216442"/>
              <a:ext cx="34779" cy="110662"/>
            </a:xfrm>
            <a:custGeom>
              <a:avLst/>
              <a:gdLst>
                <a:gd name="T0" fmla="*/ 54 w 66"/>
                <a:gd name="T1" fmla="*/ 210 h 210"/>
                <a:gd name="T2" fmla="*/ 14 w 66"/>
                <a:gd name="T3" fmla="*/ 210 h 210"/>
                <a:gd name="T4" fmla="*/ 0 w 66"/>
                <a:gd name="T5" fmla="*/ 0 h 210"/>
                <a:gd name="T6" fmla="*/ 66 w 66"/>
                <a:gd name="T7" fmla="*/ 0 h 210"/>
                <a:gd name="T8" fmla="*/ 54 w 66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0">
                  <a:moveTo>
                    <a:pt x="54" y="210"/>
                  </a:moveTo>
                  <a:lnTo>
                    <a:pt x="14" y="210"/>
                  </a:lnTo>
                  <a:lnTo>
                    <a:pt x="0" y="0"/>
                  </a:lnTo>
                  <a:lnTo>
                    <a:pt x="66" y="0"/>
                  </a:lnTo>
                  <a:lnTo>
                    <a:pt x="54" y="210"/>
                  </a:lnTo>
                  <a:close/>
                </a:path>
              </a:pathLst>
            </a:custGeom>
            <a:solidFill>
              <a:srgbClr val="9AE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2" name="isḻíḋè"/>
            <p:cNvSpPr/>
            <p:nvPr/>
          </p:nvSpPr>
          <p:spPr bwMode="auto">
            <a:xfrm>
              <a:off x="1544587" y="2208538"/>
              <a:ext cx="24240" cy="104338"/>
            </a:xfrm>
            <a:custGeom>
              <a:avLst/>
              <a:gdLst>
                <a:gd name="T0" fmla="*/ 17 w 22"/>
                <a:gd name="T1" fmla="*/ 41 h 95"/>
                <a:gd name="T2" fmla="*/ 16 w 22"/>
                <a:gd name="T3" fmla="*/ 39 h 95"/>
                <a:gd name="T4" fmla="*/ 18 w 22"/>
                <a:gd name="T5" fmla="*/ 15 h 95"/>
                <a:gd name="T6" fmla="*/ 20 w 22"/>
                <a:gd name="T7" fmla="*/ 0 h 95"/>
                <a:gd name="T8" fmla="*/ 18 w 22"/>
                <a:gd name="T9" fmla="*/ 1 h 95"/>
                <a:gd name="T10" fmla="*/ 15 w 22"/>
                <a:gd name="T11" fmla="*/ 17 h 95"/>
                <a:gd name="T12" fmla="*/ 14 w 22"/>
                <a:gd name="T13" fmla="*/ 35 h 95"/>
                <a:gd name="T14" fmla="*/ 12 w 22"/>
                <a:gd name="T15" fmla="*/ 32 h 95"/>
                <a:gd name="T16" fmla="*/ 13 w 22"/>
                <a:gd name="T17" fmla="*/ 26 h 95"/>
                <a:gd name="T18" fmla="*/ 9 w 22"/>
                <a:gd name="T19" fmla="*/ 6 h 95"/>
                <a:gd name="T20" fmla="*/ 6 w 22"/>
                <a:gd name="T21" fmla="*/ 6 h 95"/>
                <a:gd name="T22" fmla="*/ 9 w 22"/>
                <a:gd name="T23" fmla="*/ 30 h 95"/>
                <a:gd name="T24" fmla="*/ 9 w 22"/>
                <a:gd name="T25" fmla="*/ 29 h 95"/>
                <a:gd name="T26" fmla="*/ 3 w 22"/>
                <a:gd name="T27" fmla="*/ 5 h 95"/>
                <a:gd name="T28" fmla="*/ 1 w 22"/>
                <a:gd name="T29" fmla="*/ 5 h 95"/>
                <a:gd name="T30" fmla="*/ 4 w 22"/>
                <a:gd name="T31" fmla="*/ 24 h 95"/>
                <a:gd name="T32" fmla="*/ 9 w 22"/>
                <a:gd name="T33" fmla="*/ 33 h 95"/>
                <a:gd name="T34" fmla="*/ 9 w 22"/>
                <a:gd name="T35" fmla="*/ 35 h 95"/>
                <a:gd name="T36" fmla="*/ 7 w 22"/>
                <a:gd name="T37" fmla="*/ 53 h 95"/>
                <a:gd name="T38" fmla="*/ 9 w 22"/>
                <a:gd name="T39" fmla="*/ 74 h 95"/>
                <a:gd name="T40" fmla="*/ 10 w 22"/>
                <a:gd name="T41" fmla="*/ 94 h 95"/>
                <a:gd name="T42" fmla="*/ 12 w 22"/>
                <a:gd name="T43" fmla="*/ 94 h 95"/>
                <a:gd name="T44" fmla="*/ 12 w 22"/>
                <a:gd name="T45" fmla="*/ 74 h 95"/>
                <a:gd name="T46" fmla="*/ 9 w 22"/>
                <a:gd name="T47" fmla="*/ 49 h 95"/>
                <a:gd name="T48" fmla="*/ 11 w 22"/>
                <a:gd name="T49" fmla="*/ 36 h 95"/>
                <a:gd name="T50" fmla="*/ 14 w 22"/>
                <a:gd name="T51" fmla="*/ 60 h 95"/>
                <a:gd name="T52" fmla="*/ 17 w 22"/>
                <a:gd name="T53" fmla="*/ 74 h 95"/>
                <a:gd name="T54" fmla="*/ 18 w 22"/>
                <a:gd name="T55" fmla="*/ 74 h 95"/>
                <a:gd name="T56" fmla="*/ 17 w 22"/>
                <a:gd name="T57" fmla="*/ 55 h 95"/>
                <a:gd name="T58" fmla="*/ 17 w 22"/>
                <a:gd name="T59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95">
                  <a:moveTo>
                    <a:pt x="17" y="41"/>
                  </a:moveTo>
                  <a:cubicBezTo>
                    <a:pt x="17" y="40"/>
                    <a:pt x="16" y="39"/>
                    <a:pt x="16" y="39"/>
                  </a:cubicBezTo>
                  <a:cubicBezTo>
                    <a:pt x="17" y="31"/>
                    <a:pt x="16" y="23"/>
                    <a:pt x="18" y="15"/>
                  </a:cubicBezTo>
                  <a:cubicBezTo>
                    <a:pt x="19" y="10"/>
                    <a:pt x="22" y="6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8" y="7"/>
                    <a:pt x="15" y="11"/>
                    <a:pt x="15" y="17"/>
                  </a:cubicBezTo>
                  <a:cubicBezTo>
                    <a:pt x="14" y="23"/>
                    <a:pt x="14" y="29"/>
                    <a:pt x="14" y="35"/>
                  </a:cubicBezTo>
                  <a:cubicBezTo>
                    <a:pt x="13" y="34"/>
                    <a:pt x="12" y="33"/>
                    <a:pt x="12" y="32"/>
                  </a:cubicBezTo>
                  <a:cubicBezTo>
                    <a:pt x="12" y="30"/>
                    <a:pt x="13" y="28"/>
                    <a:pt x="13" y="26"/>
                  </a:cubicBezTo>
                  <a:cubicBezTo>
                    <a:pt x="14" y="19"/>
                    <a:pt x="10" y="12"/>
                    <a:pt x="9" y="6"/>
                  </a:cubicBezTo>
                  <a:cubicBezTo>
                    <a:pt x="8" y="4"/>
                    <a:pt x="6" y="5"/>
                    <a:pt x="6" y="6"/>
                  </a:cubicBezTo>
                  <a:cubicBezTo>
                    <a:pt x="8" y="15"/>
                    <a:pt x="10" y="21"/>
                    <a:pt x="9" y="30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4" y="22"/>
                    <a:pt x="6" y="13"/>
                    <a:pt x="3" y="5"/>
                  </a:cubicBezTo>
                  <a:cubicBezTo>
                    <a:pt x="2" y="4"/>
                    <a:pt x="0" y="4"/>
                    <a:pt x="1" y="5"/>
                  </a:cubicBezTo>
                  <a:cubicBezTo>
                    <a:pt x="3" y="12"/>
                    <a:pt x="2" y="18"/>
                    <a:pt x="4" y="24"/>
                  </a:cubicBezTo>
                  <a:cubicBezTo>
                    <a:pt x="5" y="28"/>
                    <a:pt x="7" y="31"/>
                    <a:pt x="9" y="33"/>
                  </a:cubicBezTo>
                  <a:cubicBezTo>
                    <a:pt x="9" y="34"/>
                    <a:pt x="9" y="34"/>
                    <a:pt x="9" y="35"/>
                  </a:cubicBezTo>
                  <a:cubicBezTo>
                    <a:pt x="7" y="41"/>
                    <a:pt x="6" y="47"/>
                    <a:pt x="7" y="53"/>
                  </a:cubicBezTo>
                  <a:cubicBezTo>
                    <a:pt x="7" y="61"/>
                    <a:pt x="9" y="67"/>
                    <a:pt x="9" y="74"/>
                  </a:cubicBezTo>
                  <a:cubicBezTo>
                    <a:pt x="8" y="82"/>
                    <a:pt x="8" y="87"/>
                    <a:pt x="10" y="94"/>
                  </a:cubicBezTo>
                  <a:cubicBezTo>
                    <a:pt x="11" y="95"/>
                    <a:pt x="12" y="95"/>
                    <a:pt x="12" y="94"/>
                  </a:cubicBezTo>
                  <a:cubicBezTo>
                    <a:pt x="11" y="87"/>
                    <a:pt x="11" y="81"/>
                    <a:pt x="12" y="74"/>
                  </a:cubicBezTo>
                  <a:cubicBezTo>
                    <a:pt x="12" y="66"/>
                    <a:pt x="10" y="58"/>
                    <a:pt x="9" y="49"/>
                  </a:cubicBezTo>
                  <a:cubicBezTo>
                    <a:pt x="9" y="45"/>
                    <a:pt x="10" y="40"/>
                    <a:pt x="11" y="36"/>
                  </a:cubicBezTo>
                  <a:cubicBezTo>
                    <a:pt x="16" y="43"/>
                    <a:pt x="14" y="51"/>
                    <a:pt x="14" y="60"/>
                  </a:cubicBezTo>
                  <a:cubicBezTo>
                    <a:pt x="15" y="65"/>
                    <a:pt x="16" y="69"/>
                    <a:pt x="17" y="74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68"/>
                    <a:pt x="17" y="62"/>
                    <a:pt x="17" y="55"/>
                  </a:cubicBezTo>
                  <a:cubicBezTo>
                    <a:pt x="17" y="50"/>
                    <a:pt x="18" y="46"/>
                    <a:pt x="17" y="41"/>
                  </a:cubicBezTo>
                  <a:close/>
                </a:path>
              </a:pathLst>
            </a:custGeom>
            <a:solidFill>
              <a:srgbClr val="009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3" name="íṧḷiḑè"/>
            <p:cNvSpPr/>
            <p:nvPr/>
          </p:nvSpPr>
          <p:spPr bwMode="auto">
            <a:xfrm>
              <a:off x="1563030" y="2183244"/>
              <a:ext cx="41630" cy="36360"/>
            </a:xfrm>
            <a:custGeom>
              <a:avLst/>
              <a:gdLst>
                <a:gd name="T0" fmla="*/ 35 w 38"/>
                <a:gd name="T1" fmla="*/ 11 h 33"/>
                <a:gd name="T2" fmla="*/ 26 w 38"/>
                <a:gd name="T3" fmla="*/ 7 h 33"/>
                <a:gd name="T4" fmla="*/ 21 w 38"/>
                <a:gd name="T5" fmla="*/ 10 h 33"/>
                <a:gd name="T6" fmla="*/ 9 w 38"/>
                <a:gd name="T7" fmla="*/ 4 h 33"/>
                <a:gd name="T8" fmla="*/ 0 w 38"/>
                <a:gd name="T9" fmla="*/ 26 h 33"/>
                <a:gd name="T10" fmla="*/ 3 w 38"/>
                <a:gd name="T11" fmla="*/ 26 h 33"/>
                <a:gd name="T12" fmla="*/ 4 w 38"/>
                <a:gd name="T13" fmla="*/ 26 h 33"/>
                <a:gd name="T14" fmla="*/ 3 w 38"/>
                <a:gd name="T15" fmla="*/ 25 h 33"/>
                <a:gd name="T16" fmla="*/ 8 w 38"/>
                <a:gd name="T17" fmla="*/ 11 h 33"/>
                <a:gd name="T18" fmla="*/ 13 w 38"/>
                <a:gd name="T19" fmla="*/ 5 h 33"/>
                <a:gd name="T20" fmla="*/ 19 w 38"/>
                <a:gd name="T21" fmla="*/ 11 h 33"/>
                <a:gd name="T22" fmla="*/ 27 w 38"/>
                <a:gd name="T23" fmla="*/ 33 h 33"/>
                <a:gd name="T24" fmla="*/ 28 w 38"/>
                <a:gd name="T25" fmla="*/ 33 h 33"/>
                <a:gd name="T26" fmla="*/ 30 w 38"/>
                <a:gd name="T27" fmla="*/ 32 h 33"/>
                <a:gd name="T28" fmla="*/ 33 w 38"/>
                <a:gd name="T29" fmla="*/ 26 h 33"/>
                <a:gd name="T30" fmla="*/ 37 w 38"/>
                <a:gd name="T31" fmla="*/ 21 h 33"/>
                <a:gd name="T32" fmla="*/ 35 w 38"/>
                <a:gd name="T33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3">
                  <a:moveTo>
                    <a:pt x="35" y="11"/>
                  </a:moveTo>
                  <a:cubicBezTo>
                    <a:pt x="33" y="8"/>
                    <a:pt x="30" y="7"/>
                    <a:pt x="26" y="7"/>
                  </a:cubicBezTo>
                  <a:cubicBezTo>
                    <a:pt x="25" y="7"/>
                    <a:pt x="23" y="8"/>
                    <a:pt x="21" y="10"/>
                  </a:cubicBezTo>
                  <a:cubicBezTo>
                    <a:pt x="19" y="4"/>
                    <a:pt x="15" y="0"/>
                    <a:pt x="9" y="4"/>
                  </a:cubicBezTo>
                  <a:cubicBezTo>
                    <a:pt x="3" y="9"/>
                    <a:pt x="0" y="19"/>
                    <a:pt x="0" y="26"/>
                  </a:cubicBezTo>
                  <a:cubicBezTo>
                    <a:pt x="0" y="27"/>
                    <a:pt x="3" y="27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0"/>
                    <a:pt x="5" y="15"/>
                    <a:pt x="8" y="11"/>
                  </a:cubicBezTo>
                  <a:cubicBezTo>
                    <a:pt x="9" y="9"/>
                    <a:pt x="10" y="6"/>
                    <a:pt x="13" y="5"/>
                  </a:cubicBezTo>
                  <a:cubicBezTo>
                    <a:pt x="15" y="4"/>
                    <a:pt x="17" y="8"/>
                    <a:pt x="19" y="11"/>
                  </a:cubicBezTo>
                  <a:cubicBezTo>
                    <a:pt x="7" y="18"/>
                    <a:pt x="20" y="27"/>
                    <a:pt x="27" y="33"/>
                  </a:cubicBezTo>
                  <a:cubicBezTo>
                    <a:pt x="27" y="33"/>
                    <a:pt x="28" y="33"/>
                    <a:pt x="28" y="33"/>
                  </a:cubicBezTo>
                  <a:cubicBezTo>
                    <a:pt x="29" y="33"/>
                    <a:pt x="29" y="33"/>
                    <a:pt x="30" y="32"/>
                  </a:cubicBezTo>
                  <a:cubicBezTo>
                    <a:pt x="31" y="30"/>
                    <a:pt x="31" y="28"/>
                    <a:pt x="33" y="26"/>
                  </a:cubicBezTo>
                  <a:cubicBezTo>
                    <a:pt x="34" y="25"/>
                    <a:pt x="36" y="23"/>
                    <a:pt x="37" y="21"/>
                  </a:cubicBezTo>
                  <a:cubicBezTo>
                    <a:pt x="38" y="18"/>
                    <a:pt x="38" y="14"/>
                    <a:pt x="35" y="11"/>
                  </a:cubicBezTo>
                  <a:close/>
                </a:path>
              </a:pathLst>
            </a:custGeom>
            <a:solidFill>
              <a:srgbClr val="009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4" name="ïšľîdè"/>
            <p:cNvSpPr/>
            <p:nvPr/>
          </p:nvSpPr>
          <p:spPr bwMode="auto">
            <a:xfrm>
              <a:off x="1481878" y="2108942"/>
              <a:ext cx="187598" cy="107500"/>
            </a:xfrm>
            <a:custGeom>
              <a:avLst/>
              <a:gdLst>
                <a:gd name="T0" fmla="*/ 144 w 171"/>
                <a:gd name="T1" fmla="*/ 31 h 98"/>
                <a:gd name="T2" fmla="*/ 166 w 171"/>
                <a:gd name="T3" fmla="*/ 37 h 98"/>
                <a:gd name="T4" fmla="*/ 152 w 171"/>
                <a:gd name="T5" fmla="*/ 32 h 98"/>
                <a:gd name="T6" fmla="*/ 100 w 171"/>
                <a:gd name="T7" fmla="*/ 15 h 98"/>
                <a:gd name="T8" fmla="*/ 103 w 171"/>
                <a:gd name="T9" fmla="*/ 9 h 98"/>
                <a:gd name="T10" fmla="*/ 123 w 171"/>
                <a:gd name="T11" fmla="*/ 2 h 98"/>
                <a:gd name="T12" fmla="*/ 112 w 171"/>
                <a:gd name="T13" fmla="*/ 3 h 98"/>
                <a:gd name="T14" fmla="*/ 90 w 171"/>
                <a:gd name="T15" fmla="*/ 18 h 98"/>
                <a:gd name="T16" fmla="*/ 76 w 171"/>
                <a:gd name="T17" fmla="*/ 27 h 98"/>
                <a:gd name="T18" fmla="*/ 76 w 171"/>
                <a:gd name="T19" fmla="*/ 35 h 98"/>
                <a:gd name="T20" fmla="*/ 61 w 171"/>
                <a:gd name="T21" fmla="*/ 55 h 98"/>
                <a:gd name="T22" fmla="*/ 52 w 171"/>
                <a:gd name="T23" fmla="*/ 30 h 98"/>
                <a:gd name="T24" fmla="*/ 37 w 171"/>
                <a:gd name="T25" fmla="*/ 23 h 98"/>
                <a:gd name="T26" fmla="*/ 43 w 171"/>
                <a:gd name="T27" fmla="*/ 26 h 98"/>
                <a:gd name="T28" fmla="*/ 23 w 171"/>
                <a:gd name="T29" fmla="*/ 27 h 98"/>
                <a:gd name="T30" fmla="*/ 13 w 171"/>
                <a:gd name="T31" fmla="*/ 29 h 98"/>
                <a:gd name="T32" fmla="*/ 19 w 171"/>
                <a:gd name="T33" fmla="*/ 35 h 98"/>
                <a:gd name="T34" fmla="*/ 26 w 171"/>
                <a:gd name="T35" fmla="*/ 31 h 98"/>
                <a:gd name="T36" fmla="*/ 28 w 171"/>
                <a:gd name="T37" fmla="*/ 34 h 98"/>
                <a:gd name="T38" fmla="*/ 6 w 171"/>
                <a:gd name="T39" fmla="*/ 39 h 98"/>
                <a:gd name="T40" fmla="*/ 13 w 171"/>
                <a:gd name="T41" fmla="*/ 40 h 98"/>
                <a:gd name="T42" fmla="*/ 2 w 171"/>
                <a:gd name="T43" fmla="*/ 50 h 98"/>
                <a:gd name="T44" fmla="*/ 11 w 171"/>
                <a:gd name="T45" fmla="*/ 49 h 98"/>
                <a:gd name="T46" fmla="*/ 19 w 171"/>
                <a:gd name="T47" fmla="*/ 61 h 98"/>
                <a:gd name="T48" fmla="*/ 24 w 171"/>
                <a:gd name="T49" fmla="*/ 52 h 98"/>
                <a:gd name="T50" fmla="*/ 22 w 171"/>
                <a:gd name="T51" fmla="*/ 41 h 98"/>
                <a:gd name="T52" fmla="*/ 45 w 171"/>
                <a:gd name="T53" fmla="*/ 31 h 98"/>
                <a:gd name="T54" fmla="*/ 34 w 171"/>
                <a:gd name="T55" fmla="*/ 39 h 98"/>
                <a:gd name="T56" fmla="*/ 46 w 171"/>
                <a:gd name="T57" fmla="*/ 31 h 98"/>
                <a:gd name="T58" fmla="*/ 54 w 171"/>
                <a:gd name="T59" fmla="*/ 45 h 98"/>
                <a:gd name="T60" fmla="*/ 47 w 171"/>
                <a:gd name="T61" fmla="*/ 46 h 98"/>
                <a:gd name="T62" fmla="*/ 59 w 171"/>
                <a:gd name="T63" fmla="*/ 61 h 98"/>
                <a:gd name="T64" fmla="*/ 57 w 171"/>
                <a:gd name="T65" fmla="*/ 92 h 98"/>
                <a:gd name="T66" fmla="*/ 58 w 171"/>
                <a:gd name="T67" fmla="*/ 97 h 98"/>
                <a:gd name="T68" fmla="*/ 61 w 171"/>
                <a:gd name="T69" fmla="*/ 68 h 98"/>
                <a:gd name="T70" fmla="*/ 63 w 171"/>
                <a:gd name="T71" fmla="*/ 94 h 98"/>
                <a:gd name="T72" fmla="*/ 65 w 171"/>
                <a:gd name="T73" fmla="*/ 97 h 98"/>
                <a:gd name="T74" fmla="*/ 65 w 171"/>
                <a:gd name="T75" fmla="*/ 72 h 98"/>
                <a:gd name="T76" fmla="*/ 76 w 171"/>
                <a:gd name="T77" fmla="*/ 41 h 98"/>
                <a:gd name="T78" fmla="*/ 94 w 171"/>
                <a:gd name="T79" fmla="*/ 34 h 98"/>
                <a:gd name="T80" fmla="*/ 77 w 171"/>
                <a:gd name="T81" fmla="*/ 39 h 98"/>
                <a:gd name="T82" fmla="*/ 108 w 171"/>
                <a:gd name="T83" fmla="*/ 17 h 98"/>
                <a:gd name="T84" fmla="*/ 118 w 171"/>
                <a:gd name="T85" fmla="*/ 47 h 98"/>
                <a:gd name="T86" fmla="*/ 109 w 171"/>
                <a:gd name="T87" fmla="*/ 17 h 98"/>
                <a:gd name="T88" fmla="*/ 139 w 171"/>
                <a:gd name="T89" fmla="*/ 28 h 98"/>
                <a:gd name="T90" fmla="*/ 133 w 171"/>
                <a:gd name="T91" fmla="*/ 69 h 98"/>
                <a:gd name="T92" fmla="*/ 148 w 171"/>
                <a:gd name="T93" fmla="*/ 58 h 98"/>
                <a:gd name="T94" fmla="*/ 141 w 171"/>
                <a:gd name="T95" fmla="*/ 33 h 98"/>
                <a:gd name="T96" fmla="*/ 170 w 171"/>
                <a:gd name="T97" fmla="*/ 5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1" h="98">
                  <a:moveTo>
                    <a:pt x="160" y="46"/>
                  </a:moveTo>
                  <a:cubicBezTo>
                    <a:pt x="156" y="45"/>
                    <a:pt x="152" y="44"/>
                    <a:pt x="148" y="41"/>
                  </a:cubicBezTo>
                  <a:cubicBezTo>
                    <a:pt x="145" y="38"/>
                    <a:pt x="145" y="34"/>
                    <a:pt x="144" y="31"/>
                  </a:cubicBezTo>
                  <a:cubicBezTo>
                    <a:pt x="145" y="32"/>
                    <a:pt x="147" y="33"/>
                    <a:pt x="149" y="33"/>
                  </a:cubicBezTo>
                  <a:cubicBezTo>
                    <a:pt x="152" y="34"/>
                    <a:pt x="156" y="34"/>
                    <a:pt x="159" y="34"/>
                  </a:cubicBezTo>
                  <a:cubicBezTo>
                    <a:pt x="162" y="35"/>
                    <a:pt x="164" y="34"/>
                    <a:pt x="166" y="37"/>
                  </a:cubicBezTo>
                  <a:cubicBezTo>
                    <a:pt x="166" y="37"/>
                    <a:pt x="167" y="37"/>
                    <a:pt x="167" y="36"/>
                  </a:cubicBezTo>
                  <a:cubicBezTo>
                    <a:pt x="166" y="34"/>
                    <a:pt x="165" y="33"/>
                    <a:pt x="162" y="33"/>
                  </a:cubicBezTo>
                  <a:cubicBezTo>
                    <a:pt x="159" y="32"/>
                    <a:pt x="155" y="32"/>
                    <a:pt x="152" y="32"/>
                  </a:cubicBezTo>
                  <a:cubicBezTo>
                    <a:pt x="148" y="32"/>
                    <a:pt x="146" y="30"/>
                    <a:pt x="143" y="28"/>
                  </a:cubicBezTo>
                  <a:cubicBezTo>
                    <a:pt x="143" y="28"/>
                    <a:pt x="143" y="27"/>
                    <a:pt x="142" y="27"/>
                  </a:cubicBezTo>
                  <a:cubicBezTo>
                    <a:pt x="136" y="11"/>
                    <a:pt x="114" y="13"/>
                    <a:pt x="100" y="15"/>
                  </a:cubicBezTo>
                  <a:cubicBezTo>
                    <a:pt x="98" y="15"/>
                    <a:pt x="96" y="16"/>
                    <a:pt x="93" y="17"/>
                  </a:cubicBezTo>
                  <a:cubicBezTo>
                    <a:pt x="95" y="15"/>
                    <a:pt x="97" y="13"/>
                    <a:pt x="99" y="12"/>
                  </a:cubicBezTo>
                  <a:cubicBezTo>
                    <a:pt x="100" y="11"/>
                    <a:pt x="101" y="10"/>
                    <a:pt x="103" y="9"/>
                  </a:cubicBezTo>
                  <a:cubicBezTo>
                    <a:pt x="107" y="9"/>
                    <a:pt x="111" y="10"/>
                    <a:pt x="115" y="8"/>
                  </a:cubicBezTo>
                  <a:cubicBezTo>
                    <a:pt x="118" y="7"/>
                    <a:pt x="120" y="4"/>
                    <a:pt x="123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4" y="2"/>
                    <a:pt x="123" y="0"/>
                    <a:pt x="123" y="1"/>
                  </a:cubicBezTo>
                  <a:cubicBezTo>
                    <a:pt x="120" y="1"/>
                    <a:pt x="117" y="2"/>
                    <a:pt x="113" y="2"/>
                  </a:cubicBezTo>
                  <a:cubicBezTo>
                    <a:pt x="113" y="2"/>
                    <a:pt x="113" y="3"/>
                    <a:pt x="112" y="3"/>
                  </a:cubicBezTo>
                  <a:cubicBezTo>
                    <a:pt x="109" y="3"/>
                    <a:pt x="105" y="6"/>
                    <a:pt x="103" y="7"/>
                  </a:cubicBezTo>
                  <a:cubicBezTo>
                    <a:pt x="100" y="9"/>
                    <a:pt x="97" y="11"/>
                    <a:pt x="94" y="14"/>
                  </a:cubicBezTo>
                  <a:cubicBezTo>
                    <a:pt x="93" y="15"/>
                    <a:pt x="90" y="16"/>
                    <a:pt x="90" y="18"/>
                  </a:cubicBezTo>
                  <a:cubicBezTo>
                    <a:pt x="87" y="19"/>
                    <a:pt x="84" y="21"/>
                    <a:pt x="81" y="23"/>
                  </a:cubicBezTo>
                  <a:cubicBezTo>
                    <a:pt x="78" y="26"/>
                    <a:pt x="77" y="30"/>
                    <a:pt x="76" y="33"/>
                  </a:cubicBezTo>
                  <a:cubicBezTo>
                    <a:pt x="76" y="31"/>
                    <a:pt x="75" y="29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5" y="28"/>
                    <a:pt x="75" y="30"/>
                    <a:pt x="75" y="31"/>
                  </a:cubicBezTo>
                  <a:cubicBezTo>
                    <a:pt x="75" y="33"/>
                    <a:pt x="76" y="34"/>
                    <a:pt x="76" y="35"/>
                  </a:cubicBezTo>
                  <a:cubicBezTo>
                    <a:pt x="75" y="39"/>
                    <a:pt x="74" y="43"/>
                    <a:pt x="73" y="46"/>
                  </a:cubicBezTo>
                  <a:cubicBezTo>
                    <a:pt x="72" y="53"/>
                    <a:pt x="67" y="57"/>
                    <a:pt x="63" y="63"/>
                  </a:cubicBezTo>
                  <a:cubicBezTo>
                    <a:pt x="62" y="60"/>
                    <a:pt x="61" y="58"/>
                    <a:pt x="61" y="55"/>
                  </a:cubicBezTo>
                  <a:cubicBezTo>
                    <a:pt x="61" y="55"/>
                    <a:pt x="60" y="54"/>
                    <a:pt x="60" y="54"/>
                  </a:cubicBezTo>
                  <a:cubicBezTo>
                    <a:pt x="60" y="52"/>
                    <a:pt x="60" y="51"/>
                    <a:pt x="60" y="49"/>
                  </a:cubicBezTo>
                  <a:cubicBezTo>
                    <a:pt x="60" y="42"/>
                    <a:pt x="59" y="34"/>
                    <a:pt x="52" y="30"/>
                  </a:cubicBezTo>
                  <a:cubicBezTo>
                    <a:pt x="50" y="29"/>
                    <a:pt x="48" y="29"/>
                    <a:pt x="46" y="28"/>
                  </a:cubicBezTo>
                  <a:cubicBezTo>
                    <a:pt x="45" y="26"/>
                    <a:pt x="44" y="25"/>
                    <a:pt x="42" y="23"/>
                  </a:cubicBezTo>
                  <a:cubicBezTo>
                    <a:pt x="41" y="22"/>
                    <a:pt x="38" y="21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4"/>
                    <a:pt x="39" y="23"/>
                    <a:pt x="40" y="23"/>
                  </a:cubicBezTo>
                  <a:cubicBezTo>
                    <a:pt x="41" y="24"/>
                    <a:pt x="42" y="25"/>
                    <a:pt x="43" y="26"/>
                  </a:cubicBezTo>
                  <a:cubicBezTo>
                    <a:pt x="43" y="26"/>
                    <a:pt x="44" y="27"/>
                    <a:pt x="44" y="28"/>
                  </a:cubicBezTo>
                  <a:cubicBezTo>
                    <a:pt x="40" y="27"/>
                    <a:pt x="36" y="29"/>
                    <a:pt x="31" y="32"/>
                  </a:cubicBezTo>
                  <a:cubicBezTo>
                    <a:pt x="28" y="31"/>
                    <a:pt x="26" y="28"/>
                    <a:pt x="23" y="27"/>
                  </a:cubicBezTo>
                  <a:cubicBezTo>
                    <a:pt x="20" y="26"/>
                    <a:pt x="16" y="26"/>
                    <a:pt x="13" y="26"/>
                  </a:cubicBezTo>
                  <a:cubicBezTo>
                    <a:pt x="12" y="26"/>
                    <a:pt x="12" y="27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32"/>
                    <a:pt x="16" y="34"/>
                    <a:pt x="19" y="35"/>
                  </a:cubicBezTo>
                  <a:cubicBezTo>
                    <a:pt x="20" y="35"/>
                    <a:pt x="22" y="35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3"/>
                    <a:pt x="25" y="32"/>
                    <a:pt x="26" y="31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8" y="33"/>
                    <a:pt x="29" y="33"/>
                    <a:pt x="29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4" y="37"/>
                    <a:pt x="20" y="38"/>
                    <a:pt x="15" y="40"/>
                  </a:cubicBezTo>
                  <a:cubicBezTo>
                    <a:pt x="14" y="39"/>
                    <a:pt x="11" y="39"/>
                    <a:pt x="11" y="39"/>
                  </a:cubicBezTo>
                  <a:cubicBezTo>
                    <a:pt x="9" y="39"/>
                    <a:pt x="7" y="38"/>
                    <a:pt x="6" y="39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40"/>
                    <a:pt x="8" y="40"/>
                    <a:pt x="9" y="40"/>
                  </a:cubicBezTo>
                  <a:cubicBezTo>
                    <a:pt x="10" y="40"/>
                    <a:pt x="12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8" y="42"/>
                    <a:pt x="4" y="44"/>
                    <a:pt x="1" y="49"/>
                  </a:cubicBezTo>
                  <a:cubicBezTo>
                    <a:pt x="0" y="50"/>
                    <a:pt x="2" y="50"/>
                    <a:pt x="2" y="50"/>
                  </a:cubicBezTo>
                  <a:cubicBezTo>
                    <a:pt x="7" y="43"/>
                    <a:pt x="13" y="43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6" y="45"/>
                    <a:pt x="13" y="46"/>
                    <a:pt x="11" y="49"/>
                  </a:cubicBezTo>
                  <a:cubicBezTo>
                    <a:pt x="7" y="53"/>
                    <a:pt x="9" y="59"/>
                    <a:pt x="10" y="63"/>
                  </a:cubicBezTo>
                  <a:cubicBezTo>
                    <a:pt x="10" y="64"/>
                    <a:pt x="12" y="64"/>
                    <a:pt x="12" y="64"/>
                  </a:cubicBezTo>
                  <a:cubicBezTo>
                    <a:pt x="14" y="63"/>
                    <a:pt x="17" y="62"/>
                    <a:pt x="19" y="61"/>
                  </a:cubicBezTo>
                  <a:cubicBezTo>
                    <a:pt x="19" y="61"/>
                    <a:pt x="20" y="60"/>
                    <a:pt x="20" y="60"/>
                  </a:cubicBezTo>
                  <a:cubicBezTo>
                    <a:pt x="22" y="59"/>
                    <a:pt x="24" y="58"/>
                    <a:pt x="24" y="56"/>
                  </a:cubicBezTo>
                  <a:cubicBezTo>
                    <a:pt x="25" y="55"/>
                    <a:pt x="25" y="53"/>
                    <a:pt x="24" y="52"/>
                  </a:cubicBezTo>
                  <a:cubicBezTo>
                    <a:pt x="23" y="50"/>
                    <a:pt x="22" y="50"/>
                    <a:pt x="21" y="49"/>
                  </a:cubicBezTo>
                  <a:cubicBezTo>
                    <a:pt x="19" y="47"/>
                    <a:pt x="19" y="46"/>
                    <a:pt x="19" y="44"/>
                  </a:cubicBezTo>
                  <a:cubicBezTo>
                    <a:pt x="20" y="43"/>
                    <a:pt x="21" y="42"/>
                    <a:pt x="22" y="41"/>
                  </a:cubicBezTo>
                  <a:cubicBezTo>
                    <a:pt x="22" y="40"/>
                    <a:pt x="23" y="40"/>
                    <a:pt x="23" y="40"/>
                  </a:cubicBezTo>
                  <a:cubicBezTo>
                    <a:pt x="27" y="38"/>
                    <a:pt x="30" y="36"/>
                    <a:pt x="33" y="34"/>
                  </a:cubicBezTo>
                  <a:cubicBezTo>
                    <a:pt x="37" y="32"/>
                    <a:pt x="41" y="31"/>
                    <a:pt x="45" y="31"/>
                  </a:cubicBezTo>
                  <a:cubicBezTo>
                    <a:pt x="43" y="32"/>
                    <a:pt x="42" y="32"/>
                    <a:pt x="41" y="33"/>
                  </a:cubicBezTo>
                  <a:cubicBezTo>
                    <a:pt x="39" y="35"/>
                    <a:pt x="37" y="37"/>
                    <a:pt x="34" y="38"/>
                  </a:cubicBezTo>
                  <a:cubicBezTo>
                    <a:pt x="34" y="38"/>
                    <a:pt x="34" y="39"/>
                    <a:pt x="34" y="39"/>
                  </a:cubicBezTo>
                  <a:cubicBezTo>
                    <a:pt x="37" y="39"/>
                    <a:pt x="38" y="38"/>
                    <a:pt x="40" y="36"/>
                  </a:cubicBezTo>
                  <a:cubicBezTo>
                    <a:pt x="41" y="36"/>
                    <a:pt x="41" y="34"/>
                    <a:pt x="42" y="34"/>
                  </a:cubicBezTo>
                  <a:cubicBezTo>
                    <a:pt x="43" y="33"/>
                    <a:pt x="44" y="32"/>
                    <a:pt x="46" y="31"/>
                  </a:cubicBezTo>
                  <a:cubicBezTo>
                    <a:pt x="52" y="33"/>
                    <a:pt x="57" y="38"/>
                    <a:pt x="57" y="46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6" y="47"/>
                    <a:pt x="55" y="46"/>
                    <a:pt x="54" y="45"/>
                  </a:cubicBezTo>
                  <a:cubicBezTo>
                    <a:pt x="50" y="43"/>
                    <a:pt x="44" y="47"/>
                    <a:pt x="40" y="42"/>
                  </a:cubicBezTo>
                  <a:cubicBezTo>
                    <a:pt x="40" y="42"/>
                    <a:pt x="40" y="42"/>
                    <a:pt x="40" y="43"/>
                  </a:cubicBezTo>
                  <a:cubicBezTo>
                    <a:pt x="41" y="45"/>
                    <a:pt x="44" y="46"/>
                    <a:pt x="47" y="46"/>
                  </a:cubicBezTo>
                  <a:cubicBezTo>
                    <a:pt x="50" y="46"/>
                    <a:pt x="52" y="46"/>
                    <a:pt x="54" y="47"/>
                  </a:cubicBezTo>
                  <a:cubicBezTo>
                    <a:pt x="56" y="47"/>
                    <a:pt x="56" y="48"/>
                    <a:pt x="57" y="50"/>
                  </a:cubicBezTo>
                  <a:cubicBezTo>
                    <a:pt x="57" y="54"/>
                    <a:pt x="57" y="57"/>
                    <a:pt x="59" y="61"/>
                  </a:cubicBezTo>
                  <a:cubicBezTo>
                    <a:pt x="60" y="62"/>
                    <a:pt x="60" y="64"/>
                    <a:pt x="61" y="65"/>
                  </a:cubicBezTo>
                  <a:cubicBezTo>
                    <a:pt x="60" y="67"/>
                    <a:pt x="58" y="69"/>
                    <a:pt x="57" y="71"/>
                  </a:cubicBezTo>
                  <a:cubicBezTo>
                    <a:pt x="55" y="78"/>
                    <a:pt x="56" y="85"/>
                    <a:pt x="57" y="92"/>
                  </a:cubicBezTo>
                  <a:cubicBezTo>
                    <a:pt x="57" y="94"/>
                    <a:pt x="57" y="96"/>
                    <a:pt x="58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89"/>
                    <a:pt x="57" y="81"/>
                    <a:pt x="59" y="74"/>
                  </a:cubicBezTo>
                  <a:cubicBezTo>
                    <a:pt x="59" y="72"/>
                    <a:pt x="60" y="70"/>
                    <a:pt x="61" y="68"/>
                  </a:cubicBezTo>
                  <a:cubicBezTo>
                    <a:pt x="63" y="75"/>
                    <a:pt x="63" y="81"/>
                    <a:pt x="64" y="89"/>
                  </a:cubicBezTo>
                  <a:cubicBezTo>
                    <a:pt x="64" y="89"/>
                    <a:pt x="63" y="89"/>
                    <a:pt x="64" y="90"/>
                  </a:cubicBezTo>
                  <a:cubicBezTo>
                    <a:pt x="63" y="91"/>
                    <a:pt x="63" y="93"/>
                    <a:pt x="63" y="94"/>
                  </a:cubicBezTo>
                  <a:cubicBezTo>
                    <a:pt x="63" y="95"/>
                    <a:pt x="63" y="95"/>
                    <a:pt x="63" y="96"/>
                  </a:cubicBezTo>
                  <a:cubicBezTo>
                    <a:pt x="63" y="97"/>
                    <a:pt x="64" y="97"/>
                    <a:pt x="64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6" y="97"/>
                    <a:pt x="66" y="96"/>
                    <a:pt x="66" y="96"/>
                  </a:cubicBezTo>
                  <a:cubicBezTo>
                    <a:pt x="66" y="94"/>
                    <a:pt x="66" y="92"/>
                    <a:pt x="65" y="90"/>
                  </a:cubicBezTo>
                  <a:cubicBezTo>
                    <a:pt x="66" y="84"/>
                    <a:pt x="66" y="78"/>
                    <a:pt x="65" y="72"/>
                  </a:cubicBezTo>
                  <a:cubicBezTo>
                    <a:pt x="65" y="69"/>
                    <a:pt x="64" y="67"/>
                    <a:pt x="64" y="64"/>
                  </a:cubicBezTo>
                  <a:cubicBezTo>
                    <a:pt x="66" y="61"/>
                    <a:pt x="70" y="57"/>
                    <a:pt x="72" y="53"/>
                  </a:cubicBezTo>
                  <a:cubicBezTo>
                    <a:pt x="75" y="49"/>
                    <a:pt x="76" y="45"/>
                    <a:pt x="76" y="41"/>
                  </a:cubicBezTo>
                  <a:cubicBezTo>
                    <a:pt x="78" y="37"/>
                    <a:pt x="82" y="36"/>
                    <a:pt x="86" y="37"/>
                  </a:cubicBezTo>
                  <a:cubicBezTo>
                    <a:pt x="89" y="37"/>
                    <a:pt x="92" y="36"/>
                    <a:pt x="94" y="34"/>
                  </a:cubicBezTo>
                  <a:cubicBezTo>
                    <a:pt x="94" y="34"/>
                    <a:pt x="94" y="33"/>
                    <a:pt x="94" y="34"/>
                  </a:cubicBezTo>
                  <a:cubicBezTo>
                    <a:pt x="91" y="34"/>
                    <a:pt x="89" y="36"/>
                    <a:pt x="86" y="35"/>
                  </a:cubicBezTo>
                  <a:cubicBezTo>
                    <a:pt x="84" y="35"/>
                    <a:pt x="82" y="35"/>
                    <a:pt x="80" y="36"/>
                  </a:cubicBezTo>
                  <a:cubicBezTo>
                    <a:pt x="79" y="36"/>
                    <a:pt x="78" y="37"/>
                    <a:pt x="77" y="39"/>
                  </a:cubicBezTo>
                  <a:cubicBezTo>
                    <a:pt x="77" y="37"/>
                    <a:pt x="78" y="35"/>
                    <a:pt x="78" y="32"/>
                  </a:cubicBezTo>
                  <a:cubicBezTo>
                    <a:pt x="81" y="23"/>
                    <a:pt x="91" y="19"/>
                    <a:pt x="99" y="18"/>
                  </a:cubicBezTo>
                  <a:cubicBezTo>
                    <a:pt x="102" y="17"/>
                    <a:pt x="105" y="17"/>
                    <a:pt x="108" y="17"/>
                  </a:cubicBezTo>
                  <a:cubicBezTo>
                    <a:pt x="108" y="17"/>
                    <a:pt x="108" y="18"/>
                    <a:pt x="109" y="18"/>
                  </a:cubicBezTo>
                  <a:cubicBezTo>
                    <a:pt x="112" y="24"/>
                    <a:pt x="109" y="31"/>
                    <a:pt x="110" y="37"/>
                  </a:cubicBezTo>
                  <a:cubicBezTo>
                    <a:pt x="111" y="41"/>
                    <a:pt x="114" y="46"/>
                    <a:pt x="118" y="47"/>
                  </a:cubicBezTo>
                  <a:cubicBezTo>
                    <a:pt x="124" y="48"/>
                    <a:pt x="122" y="39"/>
                    <a:pt x="122" y="35"/>
                  </a:cubicBezTo>
                  <a:cubicBezTo>
                    <a:pt x="122" y="30"/>
                    <a:pt x="121" y="25"/>
                    <a:pt x="117" y="21"/>
                  </a:cubicBezTo>
                  <a:cubicBezTo>
                    <a:pt x="115" y="20"/>
                    <a:pt x="111" y="19"/>
                    <a:pt x="109" y="17"/>
                  </a:cubicBezTo>
                  <a:cubicBezTo>
                    <a:pt x="113" y="16"/>
                    <a:pt x="117" y="17"/>
                    <a:pt x="121" y="17"/>
                  </a:cubicBezTo>
                  <a:cubicBezTo>
                    <a:pt x="127" y="18"/>
                    <a:pt x="133" y="20"/>
                    <a:pt x="137" y="24"/>
                  </a:cubicBezTo>
                  <a:cubicBezTo>
                    <a:pt x="138" y="25"/>
                    <a:pt x="138" y="27"/>
                    <a:pt x="139" y="28"/>
                  </a:cubicBezTo>
                  <a:cubicBezTo>
                    <a:pt x="138" y="35"/>
                    <a:pt x="135" y="41"/>
                    <a:pt x="133" y="47"/>
                  </a:cubicBezTo>
                  <a:cubicBezTo>
                    <a:pt x="133" y="48"/>
                    <a:pt x="132" y="49"/>
                    <a:pt x="132" y="51"/>
                  </a:cubicBezTo>
                  <a:cubicBezTo>
                    <a:pt x="129" y="58"/>
                    <a:pt x="131" y="63"/>
                    <a:pt x="133" y="69"/>
                  </a:cubicBezTo>
                  <a:cubicBezTo>
                    <a:pt x="133" y="69"/>
                    <a:pt x="134" y="72"/>
                    <a:pt x="134" y="73"/>
                  </a:cubicBezTo>
                  <a:cubicBezTo>
                    <a:pt x="134" y="74"/>
                    <a:pt x="135" y="74"/>
                    <a:pt x="135" y="73"/>
                  </a:cubicBezTo>
                  <a:cubicBezTo>
                    <a:pt x="139" y="68"/>
                    <a:pt x="148" y="65"/>
                    <a:pt x="148" y="58"/>
                  </a:cubicBezTo>
                  <a:cubicBezTo>
                    <a:pt x="148" y="50"/>
                    <a:pt x="141" y="44"/>
                    <a:pt x="140" y="3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1" y="35"/>
                    <a:pt x="141" y="34"/>
                    <a:pt x="141" y="33"/>
                  </a:cubicBezTo>
                  <a:cubicBezTo>
                    <a:pt x="141" y="34"/>
                    <a:pt x="142" y="35"/>
                    <a:pt x="142" y="37"/>
                  </a:cubicBezTo>
                  <a:cubicBezTo>
                    <a:pt x="143" y="41"/>
                    <a:pt x="147" y="44"/>
                    <a:pt x="151" y="46"/>
                  </a:cubicBezTo>
                  <a:cubicBezTo>
                    <a:pt x="157" y="49"/>
                    <a:pt x="166" y="48"/>
                    <a:pt x="170" y="55"/>
                  </a:cubicBezTo>
                  <a:cubicBezTo>
                    <a:pt x="170" y="56"/>
                    <a:pt x="171" y="55"/>
                    <a:pt x="171" y="55"/>
                  </a:cubicBezTo>
                  <a:cubicBezTo>
                    <a:pt x="170" y="49"/>
                    <a:pt x="166" y="47"/>
                    <a:pt x="160" y="46"/>
                  </a:cubicBezTo>
                  <a:close/>
                </a:path>
              </a:pathLst>
            </a:custGeom>
            <a:solidFill>
              <a:srgbClr val="009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5" name="ïŝḻiḍè"/>
            <p:cNvSpPr/>
            <p:nvPr/>
          </p:nvSpPr>
          <p:spPr bwMode="auto">
            <a:xfrm>
              <a:off x="1519292" y="2149518"/>
              <a:ext cx="12120" cy="12120"/>
            </a:xfrm>
            <a:custGeom>
              <a:avLst/>
              <a:gdLst>
                <a:gd name="T0" fmla="*/ 5 w 11"/>
                <a:gd name="T1" fmla="*/ 9 h 11"/>
                <a:gd name="T2" fmla="*/ 6 w 11"/>
                <a:gd name="T3" fmla="*/ 8 h 11"/>
                <a:gd name="T4" fmla="*/ 6 w 11"/>
                <a:gd name="T5" fmla="*/ 10 h 11"/>
                <a:gd name="T6" fmla="*/ 9 w 11"/>
                <a:gd name="T7" fmla="*/ 11 h 11"/>
                <a:gd name="T8" fmla="*/ 10 w 11"/>
                <a:gd name="T9" fmla="*/ 10 h 11"/>
                <a:gd name="T10" fmla="*/ 10 w 11"/>
                <a:gd name="T11" fmla="*/ 10 h 11"/>
                <a:gd name="T12" fmla="*/ 10 w 11"/>
                <a:gd name="T13" fmla="*/ 10 h 11"/>
                <a:gd name="T14" fmla="*/ 10 w 11"/>
                <a:gd name="T15" fmla="*/ 6 h 11"/>
                <a:gd name="T16" fmla="*/ 9 w 11"/>
                <a:gd name="T17" fmla="*/ 6 h 11"/>
                <a:gd name="T18" fmla="*/ 11 w 11"/>
                <a:gd name="T19" fmla="*/ 5 h 11"/>
                <a:gd name="T20" fmla="*/ 11 w 11"/>
                <a:gd name="T21" fmla="*/ 3 h 11"/>
                <a:gd name="T22" fmla="*/ 10 w 11"/>
                <a:gd name="T23" fmla="*/ 1 h 11"/>
                <a:gd name="T24" fmla="*/ 9 w 11"/>
                <a:gd name="T25" fmla="*/ 1 h 11"/>
                <a:gd name="T26" fmla="*/ 9 w 11"/>
                <a:gd name="T27" fmla="*/ 1 h 11"/>
                <a:gd name="T28" fmla="*/ 8 w 11"/>
                <a:gd name="T29" fmla="*/ 1 h 11"/>
                <a:gd name="T30" fmla="*/ 7 w 11"/>
                <a:gd name="T31" fmla="*/ 1 h 11"/>
                <a:gd name="T32" fmla="*/ 6 w 11"/>
                <a:gd name="T33" fmla="*/ 3 h 11"/>
                <a:gd name="T34" fmla="*/ 6 w 11"/>
                <a:gd name="T35" fmla="*/ 3 h 11"/>
                <a:gd name="T36" fmla="*/ 5 w 11"/>
                <a:gd name="T37" fmla="*/ 3 h 11"/>
                <a:gd name="T38" fmla="*/ 5 w 11"/>
                <a:gd name="T39" fmla="*/ 3 h 11"/>
                <a:gd name="T40" fmla="*/ 4 w 11"/>
                <a:gd name="T41" fmla="*/ 0 h 11"/>
                <a:gd name="T42" fmla="*/ 2 w 11"/>
                <a:gd name="T43" fmla="*/ 1 h 11"/>
                <a:gd name="T44" fmla="*/ 1 w 11"/>
                <a:gd name="T45" fmla="*/ 5 h 11"/>
                <a:gd name="T46" fmla="*/ 2 w 11"/>
                <a:gd name="T47" fmla="*/ 6 h 11"/>
                <a:gd name="T48" fmla="*/ 1 w 11"/>
                <a:gd name="T49" fmla="*/ 6 h 11"/>
                <a:gd name="T50" fmla="*/ 1 w 11"/>
                <a:gd name="T51" fmla="*/ 10 h 11"/>
                <a:gd name="T52" fmla="*/ 2 w 11"/>
                <a:gd name="T53" fmla="*/ 11 h 11"/>
                <a:gd name="T54" fmla="*/ 3 w 11"/>
                <a:gd name="T55" fmla="*/ 11 h 11"/>
                <a:gd name="T56" fmla="*/ 5 w 11"/>
                <a:gd name="T57" fmla="*/ 9 h 11"/>
                <a:gd name="T58" fmla="*/ 6 w 11"/>
                <a:gd name="T59" fmla="*/ 4 h 11"/>
                <a:gd name="T60" fmla="*/ 6 w 11"/>
                <a:gd name="T61" fmla="*/ 8 h 11"/>
                <a:gd name="T62" fmla="*/ 6 w 11"/>
                <a:gd name="T63" fmla="*/ 4 h 11"/>
                <a:gd name="T64" fmla="*/ 4 w 11"/>
                <a:gd name="T65" fmla="*/ 4 h 11"/>
                <a:gd name="T66" fmla="*/ 4 w 11"/>
                <a:gd name="T67" fmla="*/ 4 h 11"/>
                <a:gd name="T68" fmla="*/ 4 w 11"/>
                <a:gd name="T69" fmla="*/ 4 h 11"/>
                <a:gd name="T70" fmla="*/ 3 w 11"/>
                <a:gd name="T71" fmla="*/ 4 h 11"/>
                <a:gd name="T72" fmla="*/ 3 w 11"/>
                <a:gd name="T73" fmla="*/ 3 h 11"/>
                <a:gd name="T74" fmla="*/ 4 w 11"/>
                <a:gd name="T7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11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1"/>
                    <a:pt x="8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8"/>
                    <a:pt x="10" y="7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5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3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1" y="9"/>
                    <a:pt x="1" y="10"/>
                  </a:cubicBezTo>
                  <a:cubicBezTo>
                    <a:pt x="1" y="10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5" y="9"/>
                  </a:cubicBezTo>
                  <a:close/>
                  <a:moveTo>
                    <a:pt x="6" y="4"/>
                  </a:moveTo>
                  <a:cubicBezTo>
                    <a:pt x="8" y="4"/>
                    <a:pt x="8" y="8"/>
                    <a:pt x="6" y="8"/>
                  </a:cubicBezTo>
                  <a:cubicBezTo>
                    <a:pt x="3" y="8"/>
                    <a:pt x="4" y="4"/>
                    <a:pt x="6" y="4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FF7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6" name="iṣľîďe"/>
            <p:cNvSpPr/>
            <p:nvPr/>
          </p:nvSpPr>
          <p:spPr bwMode="auto">
            <a:xfrm>
              <a:off x="1522454" y="2153734"/>
              <a:ext cx="5796" cy="4743"/>
            </a:xfrm>
            <a:custGeom>
              <a:avLst/>
              <a:gdLst>
                <a:gd name="T0" fmla="*/ 3 w 5"/>
                <a:gd name="T1" fmla="*/ 4 h 4"/>
                <a:gd name="T2" fmla="*/ 3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5" y="4"/>
                    <a:pt x="5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solidFill>
              <a:srgbClr val="FFD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7" name="íśḻîḑê"/>
            <p:cNvSpPr/>
            <p:nvPr/>
          </p:nvSpPr>
          <p:spPr bwMode="auto">
            <a:xfrm>
              <a:off x="1579366" y="2139506"/>
              <a:ext cx="12120" cy="12120"/>
            </a:xfrm>
            <a:custGeom>
              <a:avLst/>
              <a:gdLst>
                <a:gd name="T0" fmla="*/ 4 w 11"/>
                <a:gd name="T1" fmla="*/ 9 h 11"/>
                <a:gd name="T2" fmla="*/ 5 w 11"/>
                <a:gd name="T3" fmla="*/ 8 h 11"/>
                <a:gd name="T4" fmla="*/ 5 w 11"/>
                <a:gd name="T5" fmla="*/ 9 h 11"/>
                <a:gd name="T6" fmla="*/ 9 w 11"/>
                <a:gd name="T7" fmla="*/ 11 h 11"/>
                <a:gd name="T8" fmla="*/ 9 w 11"/>
                <a:gd name="T9" fmla="*/ 10 h 11"/>
                <a:gd name="T10" fmla="*/ 10 w 11"/>
                <a:gd name="T11" fmla="*/ 10 h 11"/>
                <a:gd name="T12" fmla="*/ 10 w 11"/>
                <a:gd name="T13" fmla="*/ 9 h 11"/>
                <a:gd name="T14" fmla="*/ 9 w 11"/>
                <a:gd name="T15" fmla="*/ 6 h 11"/>
                <a:gd name="T16" fmla="*/ 9 w 11"/>
                <a:gd name="T17" fmla="*/ 6 h 11"/>
                <a:gd name="T18" fmla="*/ 10 w 11"/>
                <a:gd name="T19" fmla="*/ 5 h 11"/>
                <a:gd name="T20" fmla="*/ 11 w 11"/>
                <a:gd name="T21" fmla="*/ 3 h 11"/>
                <a:gd name="T22" fmla="*/ 9 w 11"/>
                <a:gd name="T23" fmla="*/ 1 h 11"/>
                <a:gd name="T24" fmla="*/ 8 w 11"/>
                <a:gd name="T25" fmla="*/ 0 h 11"/>
                <a:gd name="T26" fmla="*/ 8 w 11"/>
                <a:gd name="T27" fmla="*/ 0 h 11"/>
                <a:gd name="T28" fmla="*/ 7 w 11"/>
                <a:gd name="T29" fmla="*/ 1 h 11"/>
                <a:gd name="T30" fmla="*/ 6 w 11"/>
                <a:gd name="T31" fmla="*/ 1 h 11"/>
                <a:gd name="T32" fmla="*/ 5 w 11"/>
                <a:gd name="T33" fmla="*/ 2 h 11"/>
                <a:gd name="T34" fmla="*/ 5 w 11"/>
                <a:gd name="T35" fmla="*/ 3 h 11"/>
                <a:gd name="T36" fmla="*/ 5 w 11"/>
                <a:gd name="T37" fmla="*/ 3 h 11"/>
                <a:gd name="T38" fmla="*/ 4 w 11"/>
                <a:gd name="T39" fmla="*/ 2 h 11"/>
                <a:gd name="T40" fmla="*/ 3 w 11"/>
                <a:gd name="T41" fmla="*/ 0 h 11"/>
                <a:gd name="T42" fmla="*/ 1 w 11"/>
                <a:gd name="T43" fmla="*/ 0 h 11"/>
                <a:gd name="T44" fmla="*/ 0 w 11"/>
                <a:gd name="T45" fmla="*/ 5 h 11"/>
                <a:gd name="T46" fmla="*/ 1 w 11"/>
                <a:gd name="T47" fmla="*/ 6 h 11"/>
                <a:gd name="T48" fmla="*/ 1 w 11"/>
                <a:gd name="T49" fmla="*/ 6 h 11"/>
                <a:gd name="T50" fmla="*/ 0 w 11"/>
                <a:gd name="T51" fmla="*/ 10 h 11"/>
                <a:gd name="T52" fmla="*/ 2 w 11"/>
                <a:gd name="T53" fmla="*/ 11 h 11"/>
                <a:gd name="T54" fmla="*/ 2 w 11"/>
                <a:gd name="T55" fmla="*/ 10 h 11"/>
                <a:gd name="T56" fmla="*/ 4 w 11"/>
                <a:gd name="T57" fmla="*/ 9 h 11"/>
                <a:gd name="T58" fmla="*/ 5 w 11"/>
                <a:gd name="T59" fmla="*/ 4 h 11"/>
                <a:gd name="T60" fmla="*/ 5 w 11"/>
                <a:gd name="T61" fmla="*/ 7 h 11"/>
                <a:gd name="T62" fmla="*/ 5 w 11"/>
                <a:gd name="T63" fmla="*/ 4 h 11"/>
                <a:gd name="T64" fmla="*/ 3 w 11"/>
                <a:gd name="T65" fmla="*/ 4 h 11"/>
                <a:gd name="T66" fmla="*/ 3 w 11"/>
                <a:gd name="T67" fmla="*/ 4 h 11"/>
                <a:gd name="T68" fmla="*/ 3 w 11"/>
                <a:gd name="T69" fmla="*/ 4 h 11"/>
                <a:gd name="T70" fmla="*/ 3 w 11"/>
                <a:gd name="T71" fmla="*/ 3 h 11"/>
                <a:gd name="T72" fmla="*/ 3 w 11"/>
                <a:gd name="T73" fmla="*/ 3 h 11"/>
                <a:gd name="T74" fmla="*/ 3 w 11"/>
                <a:gd name="T7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" h="11">
                  <a:moveTo>
                    <a:pt x="4" y="9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11"/>
                    <a:pt x="7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5"/>
                    <a:pt x="10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0" y="2"/>
                    <a:pt x="10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9"/>
                    <a:pt x="4" y="9"/>
                  </a:cubicBezTo>
                  <a:close/>
                  <a:moveTo>
                    <a:pt x="5" y="4"/>
                  </a:moveTo>
                  <a:cubicBezTo>
                    <a:pt x="7" y="4"/>
                    <a:pt x="7" y="7"/>
                    <a:pt x="5" y="7"/>
                  </a:cubicBezTo>
                  <a:cubicBezTo>
                    <a:pt x="3" y="7"/>
                    <a:pt x="3" y="4"/>
                    <a:pt x="5" y="4"/>
                  </a:cubicBez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4"/>
                  </a:lnTo>
                  <a:close/>
                </a:path>
              </a:pathLst>
            </a:custGeom>
            <a:solidFill>
              <a:srgbClr val="FF7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8" name="ïslíḋê"/>
            <p:cNvSpPr/>
            <p:nvPr/>
          </p:nvSpPr>
          <p:spPr bwMode="auto">
            <a:xfrm>
              <a:off x="1583055" y="2144248"/>
              <a:ext cx="4216" cy="3162"/>
            </a:xfrm>
            <a:custGeom>
              <a:avLst/>
              <a:gdLst>
                <a:gd name="T0" fmla="*/ 2 w 4"/>
                <a:gd name="T1" fmla="*/ 3 h 3"/>
                <a:gd name="T2" fmla="*/ 2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4" y="3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rgbClr val="FFD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59" name="îšľiḓe"/>
            <p:cNvSpPr/>
            <p:nvPr/>
          </p:nvSpPr>
          <p:spPr bwMode="auto">
            <a:xfrm>
              <a:off x="1519292" y="2128439"/>
              <a:ext cx="8958" cy="8958"/>
            </a:xfrm>
            <a:custGeom>
              <a:avLst/>
              <a:gdLst>
                <a:gd name="T0" fmla="*/ 3 w 8"/>
                <a:gd name="T1" fmla="*/ 7 h 8"/>
                <a:gd name="T2" fmla="*/ 4 w 8"/>
                <a:gd name="T3" fmla="*/ 6 h 8"/>
                <a:gd name="T4" fmla="*/ 4 w 8"/>
                <a:gd name="T5" fmla="*/ 7 h 8"/>
                <a:gd name="T6" fmla="*/ 6 w 8"/>
                <a:gd name="T7" fmla="*/ 8 h 8"/>
                <a:gd name="T8" fmla="*/ 7 w 8"/>
                <a:gd name="T9" fmla="*/ 8 h 8"/>
                <a:gd name="T10" fmla="*/ 7 w 8"/>
                <a:gd name="T11" fmla="*/ 8 h 8"/>
                <a:gd name="T12" fmla="*/ 7 w 8"/>
                <a:gd name="T13" fmla="*/ 7 h 8"/>
                <a:gd name="T14" fmla="*/ 7 w 8"/>
                <a:gd name="T15" fmla="*/ 5 h 8"/>
                <a:gd name="T16" fmla="*/ 7 w 8"/>
                <a:gd name="T17" fmla="*/ 5 h 8"/>
                <a:gd name="T18" fmla="*/ 8 w 8"/>
                <a:gd name="T19" fmla="*/ 4 h 8"/>
                <a:gd name="T20" fmla="*/ 8 w 8"/>
                <a:gd name="T21" fmla="*/ 2 h 8"/>
                <a:gd name="T22" fmla="*/ 7 w 8"/>
                <a:gd name="T23" fmla="*/ 1 h 8"/>
                <a:gd name="T24" fmla="*/ 6 w 8"/>
                <a:gd name="T25" fmla="*/ 1 h 8"/>
                <a:gd name="T26" fmla="*/ 6 w 8"/>
                <a:gd name="T27" fmla="*/ 1 h 8"/>
                <a:gd name="T28" fmla="*/ 5 w 8"/>
                <a:gd name="T29" fmla="*/ 1 h 8"/>
                <a:gd name="T30" fmla="*/ 5 w 8"/>
                <a:gd name="T31" fmla="*/ 1 h 8"/>
                <a:gd name="T32" fmla="*/ 4 w 8"/>
                <a:gd name="T33" fmla="*/ 2 h 8"/>
                <a:gd name="T34" fmla="*/ 4 w 8"/>
                <a:gd name="T35" fmla="*/ 3 h 8"/>
                <a:gd name="T36" fmla="*/ 4 w 8"/>
                <a:gd name="T37" fmla="*/ 3 h 8"/>
                <a:gd name="T38" fmla="*/ 3 w 8"/>
                <a:gd name="T39" fmla="*/ 2 h 8"/>
                <a:gd name="T40" fmla="*/ 2 w 8"/>
                <a:gd name="T41" fmla="*/ 1 h 8"/>
                <a:gd name="T42" fmla="*/ 1 w 8"/>
                <a:gd name="T43" fmla="*/ 1 h 8"/>
                <a:gd name="T44" fmla="*/ 1 w 8"/>
                <a:gd name="T45" fmla="*/ 4 h 8"/>
                <a:gd name="T46" fmla="*/ 1 w 8"/>
                <a:gd name="T47" fmla="*/ 5 h 8"/>
                <a:gd name="T48" fmla="*/ 1 w 8"/>
                <a:gd name="T49" fmla="*/ 5 h 8"/>
                <a:gd name="T50" fmla="*/ 0 w 8"/>
                <a:gd name="T51" fmla="*/ 7 h 8"/>
                <a:gd name="T52" fmla="*/ 2 w 8"/>
                <a:gd name="T53" fmla="*/ 8 h 8"/>
                <a:gd name="T54" fmla="*/ 2 w 8"/>
                <a:gd name="T55" fmla="*/ 8 h 8"/>
                <a:gd name="T56" fmla="*/ 3 w 8"/>
                <a:gd name="T57" fmla="*/ 7 h 8"/>
                <a:gd name="T58" fmla="*/ 4 w 8"/>
                <a:gd name="T59" fmla="*/ 4 h 8"/>
                <a:gd name="T60" fmla="*/ 4 w 8"/>
                <a:gd name="T61" fmla="*/ 6 h 8"/>
                <a:gd name="T62" fmla="*/ 4 w 8"/>
                <a:gd name="T63" fmla="*/ 4 h 8"/>
                <a:gd name="T64" fmla="*/ 2 w 8"/>
                <a:gd name="T65" fmla="*/ 3 h 8"/>
                <a:gd name="T66" fmla="*/ 2 w 8"/>
                <a:gd name="T67" fmla="*/ 3 h 8"/>
                <a:gd name="T68" fmla="*/ 2 w 8"/>
                <a:gd name="T69" fmla="*/ 3 h 8"/>
                <a:gd name="T70" fmla="*/ 2 w 8"/>
                <a:gd name="T71" fmla="*/ 3 h 8"/>
                <a:gd name="T72" fmla="*/ 2 w 8"/>
                <a:gd name="T7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" h="8">
                  <a:moveTo>
                    <a:pt x="3" y="7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7"/>
                    <a:pt x="3" y="7"/>
                  </a:cubicBezTo>
                  <a:close/>
                  <a:moveTo>
                    <a:pt x="4" y="4"/>
                  </a:moveTo>
                  <a:cubicBezTo>
                    <a:pt x="5" y="4"/>
                    <a:pt x="5" y="6"/>
                    <a:pt x="4" y="6"/>
                  </a:cubicBezTo>
                  <a:cubicBezTo>
                    <a:pt x="2" y="6"/>
                    <a:pt x="2" y="4"/>
                    <a:pt x="4" y="4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7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0" name="îśliḋê"/>
            <p:cNvSpPr/>
            <p:nvPr/>
          </p:nvSpPr>
          <p:spPr bwMode="auto">
            <a:xfrm>
              <a:off x="1521400" y="2133182"/>
              <a:ext cx="3162" cy="2108"/>
            </a:xfrm>
            <a:custGeom>
              <a:avLst/>
              <a:gdLst>
                <a:gd name="T0" fmla="*/ 2 w 3"/>
                <a:gd name="T1" fmla="*/ 2 h 2"/>
                <a:gd name="T2" fmla="*/ 2 w 3"/>
                <a:gd name="T3" fmla="*/ 0 h 2"/>
                <a:gd name="T4" fmla="*/ 2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3" y="2"/>
                    <a:pt x="3" y="0"/>
                    <a:pt x="2" y="0"/>
                  </a:cubicBezTo>
                  <a:cubicBezTo>
                    <a:pt x="0" y="0"/>
                    <a:pt x="0" y="2"/>
                    <a:pt x="2" y="2"/>
                  </a:cubicBezTo>
                  <a:close/>
                </a:path>
              </a:pathLst>
            </a:custGeom>
            <a:solidFill>
              <a:srgbClr val="FFD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1" name="işḷídé"/>
            <p:cNvSpPr/>
            <p:nvPr/>
          </p:nvSpPr>
          <p:spPr bwMode="auto">
            <a:xfrm>
              <a:off x="1692136" y="2275462"/>
              <a:ext cx="105392" cy="52696"/>
            </a:xfrm>
            <a:custGeom>
              <a:avLst/>
              <a:gdLst>
                <a:gd name="T0" fmla="*/ 96 w 96"/>
                <a:gd name="T1" fmla="*/ 37 h 48"/>
                <a:gd name="T2" fmla="*/ 85 w 96"/>
                <a:gd name="T3" fmla="*/ 48 h 48"/>
                <a:gd name="T4" fmla="*/ 11 w 96"/>
                <a:gd name="T5" fmla="*/ 48 h 48"/>
                <a:gd name="T6" fmla="*/ 0 w 96"/>
                <a:gd name="T7" fmla="*/ 37 h 48"/>
                <a:gd name="T8" fmla="*/ 0 w 96"/>
                <a:gd name="T9" fmla="*/ 11 h 48"/>
                <a:gd name="T10" fmla="*/ 11 w 96"/>
                <a:gd name="T11" fmla="*/ 0 h 48"/>
                <a:gd name="T12" fmla="*/ 85 w 96"/>
                <a:gd name="T13" fmla="*/ 0 h 48"/>
                <a:gd name="T14" fmla="*/ 96 w 96"/>
                <a:gd name="T15" fmla="*/ 11 h 48"/>
                <a:gd name="T16" fmla="*/ 96 w 9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48">
                  <a:moveTo>
                    <a:pt x="96" y="37"/>
                  </a:moveTo>
                  <a:cubicBezTo>
                    <a:pt x="96" y="43"/>
                    <a:pt x="91" y="48"/>
                    <a:pt x="85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5" y="48"/>
                    <a:pt x="0" y="43"/>
                    <a:pt x="0" y="3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1" y="0"/>
                    <a:pt x="96" y="5"/>
                    <a:pt x="96" y="11"/>
                  </a:cubicBezTo>
                  <a:cubicBezTo>
                    <a:pt x="96" y="37"/>
                    <a:pt x="96" y="37"/>
                    <a:pt x="96" y="37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2" name="iṣḻîḓè"/>
            <p:cNvSpPr/>
            <p:nvPr/>
          </p:nvSpPr>
          <p:spPr bwMode="auto">
            <a:xfrm>
              <a:off x="1692136" y="2279677"/>
              <a:ext cx="105392" cy="44265"/>
            </a:xfrm>
            <a:custGeom>
              <a:avLst/>
              <a:gdLst>
                <a:gd name="T0" fmla="*/ 96 w 96"/>
                <a:gd name="T1" fmla="*/ 29 h 40"/>
                <a:gd name="T2" fmla="*/ 85 w 96"/>
                <a:gd name="T3" fmla="*/ 40 h 40"/>
                <a:gd name="T4" fmla="*/ 11 w 96"/>
                <a:gd name="T5" fmla="*/ 40 h 40"/>
                <a:gd name="T6" fmla="*/ 0 w 96"/>
                <a:gd name="T7" fmla="*/ 29 h 40"/>
                <a:gd name="T8" fmla="*/ 0 w 96"/>
                <a:gd name="T9" fmla="*/ 11 h 40"/>
                <a:gd name="T10" fmla="*/ 11 w 96"/>
                <a:gd name="T11" fmla="*/ 0 h 40"/>
                <a:gd name="T12" fmla="*/ 85 w 96"/>
                <a:gd name="T13" fmla="*/ 0 h 40"/>
                <a:gd name="T14" fmla="*/ 96 w 96"/>
                <a:gd name="T15" fmla="*/ 11 h 40"/>
                <a:gd name="T16" fmla="*/ 96 w 96"/>
                <a:gd name="T17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40">
                  <a:moveTo>
                    <a:pt x="96" y="29"/>
                  </a:moveTo>
                  <a:cubicBezTo>
                    <a:pt x="96" y="35"/>
                    <a:pt x="91" y="40"/>
                    <a:pt x="85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" y="40"/>
                    <a:pt x="0" y="35"/>
                    <a:pt x="0" y="2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1" y="0"/>
                    <a:pt x="96" y="5"/>
                    <a:pt x="96" y="11"/>
                  </a:cubicBezTo>
                  <a:cubicBezTo>
                    <a:pt x="96" y="29"/>
                    <a:pt x="96" y="29"/>
                    <a:pt x="96" y="29"/>
                  </a:cubicBezTo>
                </a:path>
              </a:pathLst>
            </a:custGeom>
            <a:solidFill>
              <a:srgbClr val="FFD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3" name="íṡlîḓê"/>
            <p:cNvSpPr/>
            <p:nvPr/>
          </p:nvSpPr>
          <p:spPr bwMode="auto">
            <a:xfrm>
              <a:off x="1728496" y="2322361"/>
              <a:ext cx="1054" cy="158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4" name="iṡľiḓé"/>
            <p:cNvSpPr/>
            <p:nvPr/>
          </p:nvSpPr>
          <p:spPr bwMode="auto">
            <a:xfrm>
              <a:off x="1712161" y="2322361"/>
              <a:ext cx="3162" cy="1581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3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5" name="iSḷidé"/>
            <p:cNvSpPr/>
            <p:nvPr/>
          </p:nvSpPr>
          <p:spPr bwMode="auto">
            <a:xfrm>
              <a:off x="1729550" y="2322361"/>
              <a:ext cx="2108" cy="1581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6" name="ïṡ1ïḍé"/>
            <p:cNvSpPr/>
            <p:nvPr/>
          </p:nvSpPr>
          <p:spPr bwMode="auto">
            <a:xfrm>
              <a:off x="1695298" y="2304972"/>
              <a:ext cx="1581" cy="3162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2 h 3"/>
                <a:gd name="T4" fmla="*/ 1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7" name="iṡ1îḋé"/>
            <p:cNvSpPr/>
            <p:nvPr/>
          </p:nvSpPr>
          <p:spPr bwMode="auto">
            <a:xfrm>
              <a:off x="1695298" y="2290744"/>
              <a:ext cx="1581" cy="1054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8" name="ïş1iḓè"/>
            <p:cNvSpPr/>
            <p:nvPr/>
          </p:nvSpPr>
          <p:spPr bwMode="auto">
            <a:xfrm>
              <a:off x="1728496" y="2321308"/>
              <a:ext cx="1054" cy="1054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69" name="ïşľíďê"/>
            <p:cNvSpPr/>
            <p:nvPr/>
          </p:nvSpPr>
          <p:spPr bwMode="auto">
            <a:xfrm>
              <a:off x="1712161" y="2321308"/>
              <a:ext cx="3162" cy="1054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1 h 1"/>
                <a:gd name="T4" fmla="*/ 0 w 3"/>
                <a:gd name="T5" fmla="*/ 1 h 1"/>
                <a:gd name="T6" fmla="*/ 3 w 3"/>
                <a:gd name="T7" fmla="*/ 1 h 1"/>
                <a:gd name="T8" fmla="*/ 3 w 3"/>
                <a:gd name="T9" fmla="*/ 1 h 1"/>
                <a:gd name="T10" fmla="*/ 1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0" name="îşliḍe"/>
            <p:cNvSpPr/>
            <p:nvPr/>
          </p:nvSpPr>
          <p:spPr bwMode="auto">
            <a:xfrm>
              <a:off x="1697933" y="2321308"/>
              <a:ext cx="1054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1" name="ïşļiḑè"/>
            <p:cNvSpPr/>
            <p:nvPr/>
          </p:nvSpPr>
          <p:spPr bwMode="auto">
            <a:xfrm>
              <a:off x="1728496" y="2304972"/>
              <a:ext cx="1054" cy="3162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2 h 3"/>
                <a:gd name="T4" fmla="*/ 1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2" name="íṩḻîḑè"/>
            <p:cNvSpPr/>
            <p:nvPr/>
          </p:nvSpPr>
          <p:spPr bwMode="auto">
            <a:xfrm>
              <a:off x="1712161" y="2304972"/>
              <a:ext cx="3162" cy="3162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3" name="ïṡ1îdê"/>
            <p:cNvSpPr/>
            <p:nvPr/>
          </p:nvSpPr>
          <p:spPr bwMode="auto">
            <a:xfrm>
              <a:off x="1696879" y="2304972"/>
              <a:ext cx="2108" cy="3162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2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4" name="íSľíde"/>
            <p:cNvSpPr/>
            <p:nvPr/>
          </p:nvSpPr>
          <p:spPr bwMode="auto">
            <a:xfrm>
              <a:off x="1728496" y="2290744"/>
              <a:ext cx="1054" cy="1054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5" name="iŝľiḍè"/>
            <p:cNvSpPr/>
            <p:nvPr/>
          </p:nvSpPr>
          <p:spPr bwMode="auto">
            <a:xfrm>
              <a:off x="1712161" y="2290744"/>
              <a:ext cx="3162" cy="1054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1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6" name="íšḻïďè"/>
            <p:cNvSpPr/>
            <p:nvPr/>
          </p:nvSpPr>
          <p:spPr bwMode="auto">
            <a:xfrm>
              <a:off x="1696879" y="2290744"/>
              <a:ext cx="2108" cy="1054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7" name="iṧlïḓe"/>
            <p:cNvSpPr/>
            <p:nvPr/>
          </p:nvSpPr>
          <p:spPr bwMode="auto">
            <a:xfrm>
              <a:off x="1703202" y="2312876"/>
              <a:ext cx="3162" cy="3162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8" name="îṡľiḋé"/>
            <p:cNvSpPr/>
            <p:nvPr/>
          </p:nvSpPr>
          <p:spPr bwMode="auto">
            <a:xfrm>
              <a:off x="1719538" y="2312876"/>
              <a:ext cx="3162" cy="3162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79" name="ïşḻîḓè"/>
            <p:cNvSpPr/>
            <p:nvPr/>
          </p:nvSpPr>
          <p:spPr bwMode="auto">
            <a:xfrm>
              <a:off x="1703202" y="2297594"/>
              <a:ext cx="3162" cy="3162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0" name="ïṡḻíďê"/>
            <p:cNvSpPr/>
            <p:nvPr/>
          </p:nvSpPr>
          <p:spPr bwMode="auto">
            <a:xfrm>
              <a:off x="1719538" y="2297594"/>
              <a:ext cx="3162" cy="3162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1" name="ï$1íḋé"/>
            <p:cNvSpPr/>
            <p:nvPr/>
          </p:nvSpPr>
          <p:spPr bwMode="auto">
            <a:xfrm>
              <a:off x="1729550" y="2321308"/>
              <a:ext cx="2108" cy="105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2" name="íSļîḑè"/>
            <p:cNvSpPr/>
            <p:nvPr/>
          </p:nvSpPr>
          <p:spPr bwMode="auto">
            <a:xfrm>
              <a:off x="1729550" y="2304972"/>
              <a:ext cx="2108" cy="3162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2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3" name="íṥliḓê"/>
            <p:cNvSpPr/>
            <p:nvPr/>
          </p:nvSpPr>
          <p:spPr bwMode="auto">
            <a:xfrm>
              <a:off x="1729550" y="2290744"/>
              <a:ext cx="2108" cy="1054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4" name="ï$ľïḋè"/>
            <p:cNvSpPr/>
            <p:nvPr/>
          </p:nvSpPr>
          <p:spPr bwMode="auto">
            <a:xfrm>
              <a:off x="1735874" y="2312876"/>
              <a:ext cx="3689" cy="3162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5" name="îš1îdè"/>
            <p:cNvSpPr/>
            <p:nvPr/>
          </p:nvSpPr>
          <p:spPr bwMode="auto">
            <a:xfrm>
              <a:off x="1735874" y="2297594"/>
              <a:ext cx="3689" cy="3162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6" name="íṣḻíďé"/>
            <p:cNvSpPr/>
            <p:nvPr/>
          </p:nvSpPr>
          <p:spPr bwMode="auto">
            <a:xfrm>
              <a:off x="1695298" y="2288636"/>
              <a:ext cx="1581" cy="210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7" name="is1îḑè"/>
            <p:cNvSpPr/>
            <p:nvPr/>
          </p:nvSpPr>
          <p:spPr bwMode="auto">
            <a:xfrm>
              <a:off x="1728496" y="2288636"/>
              <a:ext cx="1054" cy="210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8" name="isľídè"/>
            <p:cNvSpPr/>
            <p:nvPr/>
          </p:nvSpPr>
          <p:spPr bwMode="auto">
            <a:xfrm>
              <a:off x="1712161" y="2288636"/>
              <a:ext cx="3162" cy="2108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2 h 2"/>
                <a:gd name="T8" fmla="*/ 3 w 3"/>
                <a:gd name="T9" fmla="*/ 2 h 2"/>
                <a:gd name="T10" fmla="*/ 1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89" name="iṣļiḓé"/>
            <p:cNvSpPr/>
            <p:nvPr/>
          </p:nvSpPr>
          <p:spPr bwMode="auto">
            <a:xfrm>
              <a:off x="1696879" y="2288636"/>
              <a:ext cx="2108" cy="210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0" name="îşḻîḓè"/>
            <p:cNvSpPr/>
            <p:nvPr/>
          </p:nvSpPr>
          <p:spPr bwMode="auto">
            <a:xfrm>
              <a:off x="1703202" y="2280732"/>
              <a:ext cx="3162" cy="3689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1" name="îṧḻiḋê"/>
            <p:cNvSpPr/>
            <p:nvPr/>
          </p:nvSpPr>
          <p:spPr bwMode="auto">
            <a:xfrm>
              <a:off x="1719538" y="2280732"/>
              <a:ext cx="3162" cy="3689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2" name="î$ļïdé"/>
            <p:cNvSpPr/>
            <p:nvPr/>
          </p:nvSpPr>
          <p:spPr bwMode="auto">
            <a:xfrm>
              <a:off x="1729550" y="2288636"/>
              <a:ext cx="2108" cy="210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3" name="îsļiďe"/>
            <p:cNvSpPr/>
            <p:nvPr/>
          </p:nvSpPr>
          <p:spPr bwMode="auto">
            <a:xfrm>
              <a:off x="1735874" y="2280732"/>
              <a:ext cx="3689" cy="3689"/>
            </a:xfrm>
            <a:prstGeom prst="ellipse">
              <a:avLst/>
            </a:prstGeom>
            <a:solidFill>
              <a:srgbClr val="FFBE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4" name="i$ḷïḑè"/>
            <p:cNvSpPr/>
            <p:nvPr/>
          </p:nvSpPr>
          <p:spPr bwMode="auto">
            <a:xfrm>
              <a:off x="1687920" y="2314984"/>
              <a:ext cx="118039" cy="4216"/>
            </a:xfrm>
            <a:prstGeom prst="rect">
              <a:avLst/>
            </a:pr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5" name="ïṡḻiḓê"/>
            <p:cNvSpPr/>
            <p:nvPr/>
          </p:nvSpPr>
          <p:spPr bwMode="auto">
            <a:xfrm>
              <a:off x="1683705" y="2319200"/>
              <a:ext cx="131213" cy="8958"/>
            </a:xfrm>
            <a:prstGeom prst="rect">
              <a:avLst/>
            </a:prstGeom>
            <a:solidFill>
              <a:srgbClr val="876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6" name="îṩľîďê"/>
            <p:cNvSpPr/>
            <p:nvPr/>
          </p:nvSpPr>
          <p:spPr bwMode="auto">
            <a:xfrm>
              <a:off x="1727443" y="2285474"/>
              <a:ext cx="46900" cy="11066"/>
            </a:xfrm>
            <a:custGeom>
              <a:avLst/>
              <a:gdLst>
                <a:gd name="T0" fmla="*/ 43 w 43"/>
                <a:gd name="T1" fmla="*/ 8 h 10"/>
                <a:gd name="T2" fmla="*/ 42 w 43"/>
                <a:gd name="T3" fmla="*/ 10 h 10"/>
                <a:gd name="T4" fmla="*/ 1 w 43"/>
                <a:gd name="T5" fmla="*/ 10 h 10"/>
                <a:gd name="T6" fmla="*/ 0 w 43"/>
                <a:gd name="T7" fmla="*/ 8 h 10"/>
                <a:gd name="T8" fmla="*/ 0 w 43"/>
                <a:gd name="T9" fmla="*/ 1 h 10"/>
                <a:gd name="T10" fmla="*/ 1 w 43"/>
                <a:gd name="T11" fmla="*/ 0 h 10"/>
                <a:gd name="T12" fmla="*/ 42 w 43"/>
                <a:gd name="T13" fmla="*/ 0 h 10"/>
                <a:gd name="T14" fmla="*/ 43 w 43"/>
                <a:gd name="T15" fmla="*/ 1 h 10"/>
                <a:gd name="T16" fmla="*/ 43 w 43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">
                  <a:moveTo>
                    <a:pt x="43" y="8"/>
                  </a:moveTo>
                  <a:cubicBezTo>
                    <a:pt x="43" y="9"/>
                    <a:pt x="42" y="10"/>
                    <a:pt x="4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3" y="0"/>
                    <a:pt x="43" y="1"/>
                  </a:cubicBezTo>
                  <a:lnTo>
                    <a:pt x="4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7" name="íSḻíďê"/>
            <p:cNvSpPr/>
            <p:nvPr/>
          </p:nvSpPr>
          <p:spPr bwMode="auto">
            <a:xfrm>
              <a:off x="1728496" y="2286528"/>
              <a:ext cx="44792" cy="8431"/>
            </a:xfrm>
            <a:custGeom>
              <a:avLst/>
              <a:gdLst>
                <a:gd name="T0" fmla="*/ 41 w 41"/>
                <a:gd name="T1" fmla="*/ 6 h 8"/>
                <a:gd name="T2" fmla="*/ 39 w 41"/>
                <a:gd name="T3" fmla="*/ 8 h 8"/>
                <a:gd name="T4" fmla="*/ 1 w 41"/>
                <a:gd name="T5" fmla="*/ 8 h 8"/>
                <a:gd name="T6" fmla="*/ 0 w 41"/>
                <a:gd name="T7" fmla="*/ 6 h 8"/>
                <a:gd name="T8" fmla="*/ 0 w 41"/>
                <a:gd name="T9" fmla="*/ 1 h 8"/>
                <a:gd name="T10" fmla="*/ 1 w 41"/>
                <a:gd name="T11" fmla="*/ 0 h 8"/>
                <a:gd name="T12" fmla="*/ 39 w 41"/>
                <a:gd name="T13" fmla="*/ 0 h 8"/>
                <a:gd name="T14" fmla="*/ 41 w 41"/>
                <a:gd name="T15" fmla="*/ 1 h 8"/>
                <a:gd name="T16" fmla="*/ 41 w 41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">
                  <a:moveTo>
                    <a:pt x="41" y="6"/>
                  </a:moveTo>
                  <a:cubicBezTo>
                    <a:pt x="41" y="7"/>
                    <a:pt x="40" y="8"/>
                    <a:pt x="39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0"/>
                    <a:pt x="41" y="1"/>
                  </a:cubicBezTo>
                  <a:lnTo>
                    <a:pt x="41" y="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8" name="îśļïḍé"/>
            <p:cNvSpPr/>
            <p:nvPr/>
          </p:nvSpPr>
          <p:spPr bwMode="auto">
            <a:xfrm>
              <a:off x="1726389" y="2299702"/>
              <a:ext cx="9485" cy="8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999" name="iṩ1ïḑé"/>
            <p:cNvSpPr/>
            <p:nvPr/>
          </p:nvSpPr>
          <p:spPr bwMode="auto">
            <a:xfrm>
              <a:off x="1727443" y="2299702"/>
              <a:ext cx="7377" cy="7377"/>
            </a:xfrm>
            <a:prstGeom prst="ellipse">
              <a:avLst/>
            </a:pr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0" name="îšlídê"/>
            <p:cNvSpPr/>
            <p:nvPr/>
          </p:nvSpPr>
          <p:spPr bwMode="auto">
            <a:xfrm>
              <a:off x="1728496" y="2300756"/>
              <a:ext cx="5270" cy="5270"/>
            </a:xfrm>
            <a:prstGeom prst="ellipse">
              <a:avLst/>
            </a:prstGeom>
            <a:solidFill>
              <a:srgbClr val="FFC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1" name="ïṩľîḋé"/>
            <p:cNvSpPr/>
            <p:nvPr/>
          </p:nvSpPr>
          <p:spPr bwMode="auto">
            <a:xfrm>
              <a:off x="1745886" y="2299702"/>
              <a:ext cx="10012" cy="8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2" name="išlïḓê"/>
            <p:cNvSpPr/>
            <p:nvPr/>
          </p:nvSpPr>
          <p:spPr bwMode="auto">
            <a:xfrm>
              <a:off x="1746940" y="2299702"/>
              <a:ext cx="7905" cy="7377"/>
            </a:xfrm>
            <a:prstGeom prst="ellipse">
              <a:avLst/>
            </a:pr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3" name="iŝlïdè"/>
            <p:cNvSpPr/>
            <p:nvPr/>
          </p:nvSpPr>
          <p:spPr bwMode="auto">
            <a:xfrm>
              <a:off x="1747994" y="2300756"/>
              <a:ext cx="5796" cy="5270"/>
            </a:xfrm>
            <a:prstGeom prst="ellipse">
              <a:avLst/>
            </a:prstGeom>
            <a:solidFill>
              <a:srgbClr val="FFC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4" name="ïşḻíde"/>
            <p:cNvSpPr/>
            <p:nvPr/>
          </p:nvSpPr>
          <p:spPr bwMode="auto">
            <a:xfrm>
              <a:off x="1765384" y="2299702"/>
              <a:ext cx="10012" cy="84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5" name="ïŝḻïde"/>
            <p:cNvSpPr/>
            <p:nvPr/>
          </p:nvSpPr>
          <p:spPr bwMode="auto">
            <a:xfrm>
              <a:off x="1766438" y="2299702"/>
              <a:ext cx="7905" cy="7377"/>
            </a:xfrm>
            <a:prstGeom prst="ellipse">
              <a:avLst/>
            </a:pr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6" name="íšḻiḍè"/>
            <p:cNvSpPr/>
            <p:nvPr/>
          </p:nvSpPr>
          <p:spPr bwMode="auto">
            <a:xfrm>
              <a:off x="1768018" y="2300756"/>
              <a:ext cx="5270" cy="5270"/>
            </a:xfrm>
            <a:prstGeom prst="ellipse">
              <a:avLst/>
            </a:prstGeom>
            <a:solidFill>
              <a:srgbClr val="FFC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7" name="íş1iḓé"/>
            <p:cNvSpPr/>
            <p:nvPr/>
          </p:nvSpPr>
          <p:spPr bwMode="auto">
            <a:xfrm>
              <a:off x="2017272" y="2606394"/>
              <a:ext cx="37414" cy="70086"/>
            </a:xfrm>
            <a:custGeom>
              <a:avLst/>
              <a:gdLst>
                <a:gd name="T0" fmla="*/ 44 w 71"/>
                <a:gd name="T1" fmla="*/ 133 h 133"/>
                <a:gd name="T2" fmla="*/ 0 w 71"/>
                <a:gd name="T3" fmla="*/ 133 h 133"/>
                <a:gd name="T4" fmla="*/ 0 w 71"/>
                <a:gd name="T5" fmla="*/ 0 h 133"/>
                <a:gd name="T6" fmla="*/ 71 w 71"/>
                <a:gd name="T7" fmla="*/ 0 h 133"/>
                <a:gd name="T8" fmla="*/ 44 w 7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33">
                  <a:moveTo>
                    <a:pt x="44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71" y="0"/>
                  </a:lnTo>
                  <a:lnTo>
                    <a:pt x="44" y="133"/>
                  </a:lnTo>
                  <a:close/>
                </a:path>
              </a:pathLst>
            </a:cu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8" name="íśḷiḑê"/>
            <p:cNvSpPr/>
            <p:nvPr/>
          </p:nvSpPr>
          <p:spPr bwMode="auto">
            <a:xfrm>
              <a:off x="2420924" y="2606394"/>
              <a:ext cx="36360" cy="70086"/>
            </a:xfrm>
            <a:custGeom>
              <a:avLst/>
              <a:gdLst>
                <a:gd name="T0" fmla="*/ 27 w 69"/>
                <a:gd name="T1" fmla="*/ 133 h 133"/>
                <a:gd name="T2" fmla="*/ 69 w 69"/>
                <a:gd name="T3" fmla="*/ 133 h 133"/>
                <a:gd name="T4" fmla="*/ 69 w 69"/>
                <a:gd name="T5" fmla="*/ 0 h 133"/>
                <a:gd name="T6" fmla="*/ 0 w 69"/>
                <a:gd name="T7" fmla="*/ 0 h 133"/>
                <a:gd name="T8" fmla="*/ 27 w 69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33">
                  <a:moveTo>
                    <a:pt x="27" y="133"/>
                  </a:moveTo>
                  <a:lnTo>
                    <a:pt x="69" y="133"/>
                  </a:lnTo>
                  <a:lnTo>
                    <a:pt x="69" y="0"/>
                  </a:lnTo>
                  <a:lnTo>
                    <a:pt x="0" y="0"/>
                  </a:lnTo>
                  <a:lnTo>
                    <a:pt x="27" y="133"/>
                  </a:lnTo>
                  <a:close/>
                </a:path>
              </a:pathLst>
            </a:cu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09" name="iṣḷiḑe"/>
            <p:cNvSpPr/>
            <p:nvPr/>
          </p:nvSpPr>
          <p:spPr bwMode="auto">
            <a:xfrm>
              <a:off x="1927688" y="2262288"/>
              <a:ext cx="626031" cy="385736"/>
            </a:xfrm>
            <a:custGeom>
              <a:avLst/>
              <a:gdLst>
                <a:gd name="T0" fmla="*/ 557 w 572"/>
                <a:gd name="T1" fmla="*/ 0 h 352"/>
                <a:gd name="T2" fmla="*/ 478 w 572"/>
                <a:gd name="T3" fmla="*/ 0 h 352"/>
                <a:gd name="T4" fmla="*/ 478 w 572"/>
                <a:gd name="T5" fmla="*/ 284 h 352"/>
                <a:gd name="T6" fmla="*/ 468 w 572"/>
                <a:gd name="T7" fmla="*/ 292 h 352"/>
                <a:gd name="T8" fmla="*/ 105 w 572"/>
                <a:gd name="T9" fmla="*/ 292 h 352"/>
                <a:gd name="T10" fmla="*/ 94 w 572"/>
                <a:gd name="T11" fmla="*/ 284 h 352"/>
                <a:gd name="T12" fmla="*/ 94 w 572"/>
                <a:gd name="T13" fmla="*/ 0 h 352"/>
                <a:gd name="T14" fmla="*/ 16 w 572"/>
                <a:gd name="T15" fmla="*/ 0 h 352"/>
                <a:gd name="T16" fmla="*/ 0 w 572"/>
                <a:gd name="T17" fmla="*/ 8 h 352"/>
                <a:gd name="T18" fmla="*/ 0 w 572"/>
                <a:gd name="T19" fmla="*/ 341 h 352"/>
                <a:gd name="T20" fmla="*/ 16 w 572"/>
                <a:gd name="T21" fmla="*/ 352 h 352"/>
                <a:gd name="T22" fmla="*/ 557 w 572"/>
                <a:gd name="T23" fmla="*/ 352 h 352"/>
                <a:gd name="T24" fmla="*/ 572 w 572"/>
                <a:gd name="T25" fmla="*/ 341 h 352"/>
                <a:gd name="T26" fmla="*/ 572 w 572"/>
                <a:gd name="T27" fmla="*/ 8 h 352"/>
                <a:gd name="T28" fmla="*/ 557 w 572"/>
                <a:gd name="T2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2" h="352">
                  <a:moveTo>
                    <a:pt x="557" y="0"/>
                  </a:moveTo>
                  <a:cubicBezTo>
                    <a:pt x="478" y="0"/>
                    <a:pt x="478" y="0"/>
                    <a:pt x="478" y="0"/>
                  </a:cubicBezTo>
                  <a:cubicBezTo>
                    <a:pt x="478" y="284"/>
                    <a:pt x="478" y="284"/>
                    <a:pt x="478" y="284"/>
                  </a:cubicBezTo>
                  <a:cubicBezTo>
                    <a:pt x="478" y="291"/>
                    <a:pt x="474" y="292"/>
                    <a:pt x="468" y="292"/>
                  </a:cubicBezTo>
                  <a:cubicBezTo>
                    <a:pt x="105" y="292"/>
                    <a:pt x="105" y="292"/>
                    <a:pt x="105" y="292"/>
                  </a:cubicBezTo>
                  <a:cubicBezTo>
                    <a:pt x="98" y="292"/>
                    <a:pt x="94" y="291"/>
                    <a:pt x="94" y="28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0"/>
                    <a:pt x="0" y="1"/>
                    <a:pt x="0" y="8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48"/>
                    <a:pt x="9" y="352"/>
                    <a:pt x="16" y="352"/>
                  </a:cubicBezTo>
                  <a:cubicBezTo>
                    <a:pt x="557" y="352"/>
                    <a:pt x="557" y="352"/>
                    <a:pt x="557" y="352"/>
                  </a:cubicBezTo>
                  <a:cubicBezTo>
                    <a:pt x="564" y="352"/>
                    <a:pt x="572" y="348"/>
                    <a:pt x="572" y="341"/>
                  </a:cubicBezTo>
                  <a:cubicBezTo>
                    <a:pt x="572" y="8"/>
                    <a:pt x="572" y="8"/>
                    <a:pt x="572" y="8"/>
                  </a:cubicBezTo>
                  <a:cubicBezTo>
                    <a:pt x="572" y="1"/>
                    <a:pt x="564" y="0"/>
                    <a:pt x="557" y="0"/>
                  </a:cubicBezTo>
                  <a:close/>
                </a:path>
              </a:pathLst>
            </a:cu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0" name="ïṣľíďé"/>
            <p:cNvSpPr/>
            <p:nvPr/>
          </p:nvSpPr>
          <p:spPr bwMode="auto">
            <a:xfrm>
              <a:off x="2039404" y="2183244"/>
              <a:ext cx="400491" cy="267697"/>
            </a:xfrm>
            <a:custGeom>
              <a:avLst/>
              <a:gdLst>
                <a:gd name="T0" fmla="*/ 366 w 366"/>
                <a:gd name="T1" fmla="*/ 233 h 244"/>
                <a:gd name="T2" fmla="*/ 352 w 366"/>
                <a:gd name="T3" fmla="*/ 244 h 244"/>
                <a:gd name="T4" fmla="*/ 15 w 366"/>
                <a:gd name="T5" fmla="*/ 244 h 244"/>
                <a:gd name="T6" fmla="*/ 0 w 366"/>
                <a:gd name="T7" fmla="*/ 233 h 244"/>
                <a:gd name="T8" fmla="*/ 0 w 366"/>
                <a:gd name="T9" fmla="*/ 12 h 244"/>
                <a:gd name="T10" fmla="*/ 15 w 366"/>
                <a:gd name="T11" fmla="*/ 0 h 244"/>
                <a:gd name="T12" fmla="*/ 352 w 366"/>
                <a:gd name="T13" fmla="*/ 0 h 244"/>
                <a:gd name="T14" fmla="*/ 366 w 366"/>
                <a:gd name="T15" fmla="*/ 12 h 244"/>
                <a:gd name="T16" fmla="*/ 366 w 366"/>
                <a:gd name="T17" fmla="*/ 23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244">
                  <a:moveTo>
                    <a:pt x="366" y="233"/>
                  </a:moveTo>
                  <a:cubicBezTo>
                    <a:pt x="366" y="240"/>
                    <a:pt x="359" y="244"/>
                    <a:pt x="352" y="244"/>
                  </a:cubicBezTo>
                  <a:cubicBezTo>
                    <a:pt x="15" y="244"/>
                    <a:pt x="15" y="244"/>
                    <a:pt x="15" y="244"/>
                  </a:cubicBezTo>
                  <a:cubicBezTo>
                    <a:pt x="8" y="244"/>
                    <a:pt x="0" y="240"/>
                    <a:pt x="0" y="2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8" y="0"/>
                    <a:pt x="15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9" y="0"/>
                    <a:pt x="366" y="5"/>
                    <a:pt x="366" y="12"/>
                  </a:cubicBezTo>
                  <a:lnTo>
                    <a:pt x="366" y="233"/>
                  </a:lnTo>
                  <a:close/>
                </a:path>
              </a:pathLst>
            </a:custGeom>
            <a:solidFill>
              <a:srgbClr val="FED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1" name="îṡḷiḍê"/>
            <p:cNvSpPr/>
            <p:nvPr/>
          </p:nvSpPr>
          <p:spPr bwMode="auto">
            <a:xfrm>
              <a:off x="2039404" y="2456210"/>
              <a:ext cx="400491" cy="112770"/>
            </a:xfrm>
            <a:custGeom>
              <a:avLst/>
              <a:gdLst>
                <a:gd name="T0" fmla="*/ 366 w 366"/>
                <a:gd name="T1" fmla="*/ 12 h 103"/>
                <a:gd name="T2" fmla="*/ 352 w 366"/>
                <a:gd name="T3" fmla="*/ 0 h 103"/>
                <a:gd name="T4" fmla="*/ 13 w 366"/>
                <a:gd name="T5" fmla="*/ 0 h 103"/>
                <a:gd name="T6" fmla="*/ 0 w 366"/>
                <a:gd name="T7" fmla="*/ 12 h 103"/>
                <a:gd name="T8" fmla="*/ 0 w 366"/>
                <a:gd name="T9" fmla="*/ 90 h 103"/>
                <a:gd name="T10" fmla="*/ 13 w 366"/>
                <a:gd name="T11" fmla="*/ 103 h 103"/>
                <a:gd name="T12" fmla="*/ 352 w 366"/>
                <a:gd name="T13" fmla="*/ 103 h 103"/>
                <a:gd name="T14" fmla="*/ 366 w 366"/>
                <a:gd name="T15" fmla="*/ 90 h 103"/>
                <a:gd name="T16" fmla="*/ 366 w 366"/>
                <a:gd name="T17" fmla="*/ 1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103">
                  <a:moveTo>
                    <a:pt x="366" y="12"/>
                  </a:moveTo>
                  <a:cubicBezTo>
                    <a:pt x="366" y="5"/>
                    <a:pt x="359" y="0"/>
                    <a:pt x="35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7"/>
                    <a:pt x="6" y="103"/>
                    <a:pt x="13" y="103"/>
                  </a:cubicBezTo>
                  <a:cubicBezTo>
                    <a:pt x="352" y="103"/>
                    <a:pt x="352" y="103"/>
                    <a:pt x="352" y="103"/>
                  </a:cubicBezTo>
                  <a:cubicBezTo>
                    <a:pt x="359" y="103"/>
                    <a:pt x="366" y="97"/>
                    <a:pt x="366" y="90"/>
                  </a:cubicBezTo>
                  <a:lnTo>
                    <a:pt x="366" y="12"/>
                  </a:lnTo>
                  <a:close/>
                </a:path>
              </a:pathLst>
            </a:custGeom>
            <a:solidFill>
              <a:srgbClr val="FF9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2" name="iSlïḑe"/>
            <p:cNvSpPr/>
            <p:nvPr/>
          </p:nvSpPr>
          <p:spPr bwMode="auto">
            <a:xfrm>
              <a:off x="2039404" y="2526296"/>
              <a:ext cx="400491" cy="46900"/>
            </a:xfrm>
            <a:custGeom>
              <a:avLst/>
              <a:gdLst>
                <a:gd name="T0" fmla="*/ 366 w 366"/>
                <a:gd name="T1" fmla="*/ 13 h 43"/>
                <a:gd name="T2" fmla="*/ 352 w 366"/>
                <a:gd name="T3" fmla="*/ 0 h 43"/>
                <a:gd name="T4" fmla="*/ 13 w 366"/>
                <a:gd name="T5" fmla="*/ 0 h 43"/>
                <a:gd name="T6" fmla="*/ 0 w 366"/>
                <a:gd name="T7" fmla="*/ 13 h 43"/>
                <a:gd name="T8" fmla="*/ 0 w 366"/>
                <a:gd name="T9" fmla="*/ 30 h 43"/>
                <a:gd name="T10" fmla="*/ 13 w 366"/>
                <a:gd name="T11" fmla="*/ 43 h 43"/>
                <a:gd name="T12" fmla="*/ 352 w 366"/>
                <a:gd name="T13" fmla="*/ 43 h 43"/>
                <a:gd name="T14" fmla="*/ 366 w 366"/>
                <a:gd name="T15" fmla="*/ 30 h 43"/>
                <a:gd name="T16" fmla="*/ 366 w 366"/>
                <a:gd name="T1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43">
                  <a:moveTo>
                    <a:pt x="366" y="13"/>
                  </a:moveTo>
                  <a:cubicBezTo>
                    <a:pt x="366" y="6"/>
                    <a:pt x="359" y="0"/>
                    <a:pt x="35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7"/>
                    <a:pt x="6" y="43"/>
                    <a:pt x="13" y="43"/>
                  </a:cubicBezTo>
                  <a:cubicBezTo>
                    <a:pt x="352" y="43"/>
                    <a:pt x="352" y="43"/>
                    <a:pt x="352" y="43"/>
                  </a:cubicBezTo>
                  <a:cubicBezTo>
                    <a:pt x="359" y="43"/>
                    <a:pt x="366" y="37"/>
                    <a:pt x="366" y="30"/>
                  </a:cubicBezTo>
                  <a:lnTo>
                    <a:pt x="366" y="13"/>
                  </a:lnTo>
                  <a:close/>
                </a:path>
              </a:pathLst>
            </a:custGeom>
            <a:solidFill>
              <a:srgbClr val="B648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3" name="iṧlídé"/>
            <p:cNvSpPr/>
            <p:nvPr/>
          </p:nvSpPr>
          <p:spPr bwMode="auto">
            <a:xfrm>
              <a:off x="2216463" y="2280732"/>
              <a:ext cx="217635" cy="218162"/>
            </a:xfrm>
            <a:custGeom>
              <a:avLst/>
              <a:gdLst>
                <a:gd name="T0" fmla="*/ 161 w 199"/>
                <a:gd name="T1" fmla="*/ 178 h 199"/>
                <a:gd name="T2" fmla="*/ 21 w 199"/>
                <a:gd name="T3" fmla="*/ 161 h 199"/>
                <a:gd name="T4" fmla="*/ 38 w 199"/>
                <a:gd name="T5" fmla="*/ 21 h 199"/>
                <a:gd name="T6" fmla="*/ 178 w 199"/>
                <a:gd name="T7" fmla="*/ 38 h 199"/>
                <a:gd name="T8" fmla="*/ 161 w 199"/>
                <a:gd name="T9" fmla="*/ 17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99">
                  <a:moveTo>
                    <a:pt x="161" y="178"/>
                  </a:moveTo>
                  <a:cubicBezTo>
                    <a:pt x="178" y="199"/>
                    <a:pt x="0" y="178"/>
                    <a:pt x="21" y="161"/>
                  </a:cubicBezTo>
                  <a:cubicBezTo>
                    <a:pt x="0" y="178"/>
                    <a:pt x="21" y="0"/>
                    <a:pt x="38" y="21"/>
                  </a:cubicBezTo>
                  <a:cubicBezTo>
                    <a:pt x="21" y="0"/>
                    <a:pt x="199" y="21"/>
                    <a:pt x="178" y="38"/>
                  </a:cubicBezTo>
                  <a:cubicBezTo>
                    <a:pt x="199" y="21"/>
                    <a:pt x="178" y="199"/>
                    <a:pt x="161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4" name="íṥ1iḓé"/>
            <p:cNvSpPr/>
            <p:nvPr/>
          </p:nvSpPr>
          <p:spPr bwMode="auto">
            <a:xfrm>
              <a:off x="2149539" y="2375058"/>
              <a:ext cx="183910" cy="104338"/>
            </a:xfrm>
            <a:custGeom>
              <a:avLst/>
              <a:gdLst>
                <a:gd name="T0" fmla="*/ 159 w 168"/>
                <a:gd name="T1" fmla="*/ 93 h 95"/>
                <a:gd name="T2" fmla="*/ 76 w 168"/>
                <a:gd name="T3" fmla="*/ 88 h 95"/>
                <a:gd name="T4" fmla="*/ 0 w 168"/>
                <a:gd name="T5" fmla="*/ 72 h 95"/>
                <a:gd name="T6" fmla="*/ 9 w 168"/>
                <a:gd name="T7" fmla="*/ 2 h 95"/>
                <a:gd name="T8" fmla="*/ 87 w 168"/>
                <a:gd name="T9" fmla="*/ 7 h 95"/>
                <a:gd name="T10" fmla="*/ 168 w 168"/>
                <a:gd name="T11" fmla="*/ 23 h 95"/>
                <a:gd name="T12" fmla="*/ 159 w 168"/>
                <a:gd name="T13" fmla="*/ 9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95">
                  <a:moveTo>
                    <a:pt x="159" y="93"/>
                  </a:moveTo>
                  <a:cubicBezTo>
                    <a:pt x="159" y="93"/>
                    <a:pt x="127" y="95"/>
                    <a:pt x="76" y="88"/>
                  </a:cubicBezTo>
                  <a:cubicBezTo>
                    <a:pt x="26" y="82"/>
                    <a:pt x="0" y="72"/>
                    <a:pt x="0" y="7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35" y="0"/>
                    <a:pt x="87" y="7"/>
                  </a:cubicBezTo>
                  <a:cubicBezTo>
                    <a:pt x="138" y="13"/>
                    <a:pt x="168" y="23"/>
                    <a:pt x="168" y="23"/>
                  </a:cubicBezTo>
                  <a:lnTo>
                    <a:pt x="159" y="93"/>
                  </a:ln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5" name="íṩľîdê"/>
            <p:cNvSpPr/>
            <p:nvPr/>
          </p:nvSpPr>
          <p:spPr bwMode="auto">
            <a:xfrm>
              <a:off x="453249" y="2542632"/>
              <a:ext cx="941154" cy="65870"/>
            </a:xfrm>
            <a:prstGeom prst="rect">
              <a:avLst/>
            </a:prstGeom>
            <a:solidFill>
              <a:srgbClr val="FED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6" name="iS1îḍè"/>
            <p:cNvSpPr/>
            <p:nvPr/>
          </p:nvSpPr>
          <p:spPr bwMode="auto">
            <a:xfrm>
              <a:off x="831080" y="2485720"/>
              <a:ext cx="151765" cy="55858"/>
            </a:xfrm>
            <a:prstGeom prst="rect">
              <a:avLst/>
            </a:prstGeom>
            <a:solidFill>
              <a:srgbClr val="94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7" name="ï$ḻïḋé"/>
            <p:cNvSpPr/>
            <p:nvPr/>
          </p:nvSpPr>
          <p:spPr bwMode="auto">
            <a:xfrm>
              <a:off x="567073" y="2001441"/>
              <a:ext cx="679781" cy="397856"/>
            </a:xfrm>
            <a:custGeom>
              <a:avLst/>
              <a:gdLst>
                <a:gd name="T0" fmla="*/ 0 w 621"/>
                <a:gd name="T1" fmla="*/ 363 h 363"/>
                <a:gd name="T2" fmla="*/ 621 w 621"/>
                <a:gd name="T3" fmla="*/ 363 h 363"/>
                <a:gd name="T4" fmla="*/ 621 w 621"/>
                <a:gd name="T5" fmla="*/ 4 h 363"/>
                <a:gd name="T6" fmla="*/ 612 w 621"/>
                <a:gd name="T7" fmla="*/ 1 h 363"/>
                <a:gd name="T8" fmla="*/ 9 w 621"/>
                <a:gd name="T9" fmla="*/ 1 h 363"/>
                <a:gd name="T10" fmla="*/ 0 w 621"/>
                <a:gd name="T11" fmla="*/ 8 h 363"/>
                <a:gd name="T12" fmla="*/ 0 w 621"/>
                <a:gd name="T13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1" h="363">
                  <a:moveTo>
                    <a:pt x="0" y="363"/>
                  </a:moveTo>
                  <a:cubicBezTo>
                    <a:pt x="621" y="363"/>
                    <a:pt x="621" y="363"/>
                    <a:pt x="621" y="363"/>
                  </a:cubicBezTo>
                  <a:cubicBezTo>
                    <a:pt x="621" y="4"/>
                    <a:pt x="621" y="4"/>
                    <a:pt x="621" y="4"/>
                  </a:cubicBezTo>
                  <a:cubicBezTo>
                    <a:pt x="621" y="0"/>
                    <a:pt x="617" y="1"/>
                    <a:pt x="612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5" y="1"/>
                    <a:pt x="0" y="3"/>
                    <a:pt x="0" y="8"/>
                  </a:cubicBezTo>
                  <a:cubicBezTo>
                    <a:pt x="0" y="363"/>
                    <a:pt x="0" y="363"/>
                    <a:pt x="0" y="363"/>
                  </a:cubicBezTo>
                </a:path>
              </a:pathLst>
            </a:custGeom>
            <a:solidFill>
              <a:srgbClr val="323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8" name="îṡḻîḓé"/>
            <p:cNvSpPr/>
            <p:nvPr/>
          </p:nvSpPr>
          <p:spPr bwMode="auto">
            <a:xfrm>
              <a:off x="567073" y="2399298"/>
              <a:ext cx="679781" cy="86422"/>
            </a:xfrm>
            <a:custGeom>
              <a:avLst/>
              <a:gdLst>
                <a:gd name="T0" fmla="*/ 620 w 621"/>
                <a:gd name="T1" fmla="*/ 0 h 79"/>
                <a:gd name="T2" fmla="*/ 0 w 621"/>
                <a:gd name="T3" fmla="*/ 0 h 79"/>
                <a:gd name="T4" fmla="*/ 0 w 621"/>
                <a:gd name="T5" fmla="*/ 69 h 79"/>
                <a:gd name="T6" fmla="*/ 4 w 621"/>
                <a:gd name="T7" fmla="*/ 76 h 79"/>
                <a:gd name="T8" fmla="*/ 10 w 621"/>
                <a:gd name="T9" fmla="*/ 79 h 79"/>
                <a:gd name="T10" fmla="*/ 245 w 621"/>
                <a:gd name="T11" fmla="*/ 79 h 79"/>
                <a:gd name="T12" fmla="*/ 379 w 621"/>
                <a:gd name="T13" fmla="*/ 79 h 79"/>
                <a:gd name="T14" fmla="*/ 614 w 621"/>
                <a:gd name="T15" fmla="*/ 79 h 79"/>
                <a:gd name="T16" fmla="*/ 621 w 621"/>
                <a:gd name="T17" fmla="*/ 69 h 79"/>
                <a:gd name="T18" fmla="*/ 621 w 621"/>
                <a:gd name="T19" fmla="*/ 0 h 79"/>
                <a:gd name="T20" fmla="*/ 620 w 621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1" h="79">
                  <a:moveTo>
                    <a:pt x="6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1"/>
                    <a:pt x="2" y="74"/>
                    <a:pt x="4" y="76"/>
                  </a:cubicBezTo>
                  <a:cubicBezTo>
                    <a:pt x="5" y="77"/>
                    <a:pt x="8" y="79"/>
                    <a:pt x="10" y="79"/>
                  </a:cubicBezTo>
                  <a:cubicBezTo>
                    <a:pt x="245" y="79"/>
                    <a:pt x="245" y="79"/>
                    <a:pt x="245" y="79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614" y="79"/>
                    <a:pt x="614" y="79"/>
                    <a:pt x="614" y="79"/>
                  </a:cubicBezTo>
                  <a:cubicBezTo>
                    <a:pt x="618" y="79"/>
                    <a:pt x="621" y="73"/>
                    <a:pt x="621" y="69"/>
                  </a:cubicBezTo>
                  <a:cubicBezTo>
                    <a:pt x="621" y="0"/>
                    <a:pt x="621" y="0"/>
                    <a:pt x="621" y="0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rgbClr val="DBDE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19" name="ïṣļîḓè"/>
            <p:cNvSpPr/>
            <p:nvPr/>
          </p:nvSpPr>
          <p:spPr bwMode="auto">
            <a:xfrm>
              <a:off x="894316" y="2410364"/>
              <a:ext cx="28456" cy="59020"/>
            </a:xfrm>
            <a:custGeom>
              <a:avLst/>
              <a:gdLst>
                <a:gd name="T0" fmla="*/ 22 w 26"/>
                <a:gd name="T1" fmla="*/ 35 h 54"/>
                <a:gd name="T2" fmla="*/ 19 w 26"/>
                <a:gd name="T3" fmla="*/ 28 h 54"/>
                <a:gd name="T4" fmla="*/ 17 w 26"/>
                <a:gd name="T5" fmla="*/ 19 h 54"/>
                <a:gd name="T6" fmla="*/ 13 w 26"/>
                <a:gd name="T7" fmla="*/ 16 h 54"/>
                <a:gd name="T8" fmla="*/ 12 w 26"/>
                <a:gd name="T9" fmla="*/ 12 h 54"/>
                <a:gd name="T10" fmla="*/ 16 w 26"/>
                <a:gd name="T11" fmla="*/ 11 h 54"/>
                <a:gd name="T12" fmla="*/ 20 w 26"/>
                <a:gd name="T13" fmla="*/ 8 h 54"/>
                <a:gd name="T14" fmla="*/ 20 w 26"/>
                <a:gd name="T15" fmla="*/ 5 h 54"/>
                <a:gd name="T16" fmla="*/ 19 w 26"/>
                <a:gd name="T17" fmla="*/ 5 h 54"/>
                <a:gd name="T18" fmla="*/ 14 w 26"/>
                <a:gd name="T19" fmla="*/ 7 h 54"/>
                <a:gd name="T20" fmla="*/ 12 w 26"/>
                <a:gd name="T21" fmla="*/ 9 h 54"/>
                <a:gd name="T22" fmla="*/ 12 w 26"/>
                <a:gd name="T23" fmla="*/ 0 h 54"/>
                <a:gd name="T24" fmla="*/ 12 w 26"/>
                <a:gd name="T25" fmla="*/ 0 h 54"/>
                <a:gd name="T26" fmla="*/ 11 w 26"/>
                <a:gd name="T27" fmla="*/ 16 h 54"/>
                <a:gd name="T28" fmla="*/ 10 w 26"/>
                <a:gd name="T29" fmla="*/ 16 h 54"/>
                <a:gd name="T30" fmla="*/ 9 w 26"/>
                <a:gd name="T31" fmla="*/ 16 h 54"/>
                <a:gd name="T32" fmla="*/ 7 w 26"/>
                <a:gd name="T33" fmla="*/ 19 h 54"/>
                <a:gd name="T34" fmla="*/ 3 w 26"/>
                <a:gd name="T35" fmla="*/ 38 h 54"/>
                <a:gd name="T36" fmla="*/ 14 w 26"/>
                <a:gd name="T37" fmla="*/ 53 h 54"/>
                <a:gd name="T38" fmla="*/ 22 w 26"/>
                <a:gd name="T39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54">
                  <a:moveTo>
                    <a:pt x="22" y="35"/>
                  </a:moveTo>
                  <a:cubicBezTo>
                    <a:pt x="21" y="32"/>
                    <a:pt x="20" y="30"/>
                    <a:pt x="19" y="28"/>
                  </a:cubicBezTo>
                  <a:cubicBezTo>
                    <a:pt x="17" y="25"/>
                    <a:pt x="18" y="22"/>
                    <a:pt x="17" y="19"/>
                  </a:cubicBezTo>
                  <a:cubicBezTo>
                    <a:pt x="16" y="17"/>
                    <a:pt x="15" y="16"/>
                    <a:pt x="13" y="16"/>
                  </a:cubicBezTo>
                  <a:cubicBezTo>
                    <a:pt x="13" y="14"/>
                    <a:pt x="12" y="13"/>
                    <a:pt x="12" y="12"/>
                  </a:cubicBezTo>
                  <a:cubicBezTo>
                    <a:pt x="13" y="12"/>
                    <a:pt x="15" y="12"/>
                    <a:pt x="16" y="11"/>
                  </a:cubicBezTo>
                  <a:cubicBezTo>
                    <a:pt x="18" y="11"/>
                    <a:pt x="19" y="10"/>
                    <a:pt x="20" y="8"/>
                  </a:cubicBezTo>
                  <a:cubicBezTo>
                    <a:pt x="20" y="7"/>
                    <a:pt x="21" y="6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4"/>
                    <a:pt x="15" y="6"/>
                    <a:pt x="14" y="7"/>
                  </a:cubicBezTo>
                  <a:cubicBezTo>
                    <a:pt x="13" y="8"/>
                    <a:pt x="12" y="8"/>
                    <a:pt x="12" y="9"/>
                  </a:cubicBezTo>
                  <a:cubicBezTo>
                    <a:pt x="11" y="6"/>
                    <a:pt x="11" y="3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4"/>
                    <a:pt x="10" y="11"/>
                    <a:pt x="1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9" y="16"/>
                    <a:pt x="9" y="16"/>
                  </a:cubicBezTo>
                  <a:cubicBezTo>
                    <a:pt x="8" y="17"/>
                    <a:pt x="7" y="18"/>
                    <a:pt x="7" y="19"/>
                  </a:cubicBezTo>
                  <a:cubicBezTo>
                    <a:pt x="5" y="25"/>
                    <a:pt x="5" y="32"/>
                    <a:pt x="3" y="38"/>
                  </a:cubicBezTo>
                  <a:cubicBezTo>
                    <a:pt x="0" y="46"/>
                    <a:pt x="4" y="54"/>
                    <a:pt x="14" y="53"/>
                  </a:cubicBezTo>
                  <a:cubicBezTo>
                    <a:pt x="24" y="52"/>
                    <a:pt x="26" y="43"/>
                    <a:pt x="22" y="35"/>
                  </a:cubicBezTo>
                  <a:close/>
                </a:path>
              </a:pathLst>
            </a:custGeom>
            <a:solidFill>
              <a:srgbClr val="323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20" name="íṣḷiḓê"/>
            <p:cNvSpPr/>
            <p:nvPr/>
          </p:nvSpPr>
          <p:spPr bwMode="auto">
            <a:xfrm>
              <a:off x="597636" y="2028844"/>
              <a:ext cx="623923" cy="339890"/>
            </a:xfrm>
            <a:prstGeom prst="rect">
              <a:avLst/>
            </a:prstGeom>
            <a:solidFill>
              <a:srgbClr val="72B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21" name="îśḻíďé"/>
            <p:cNvSpPr/>
            <p:nvPr/>
          </p:nvSpPr>
          <p:spPr bwMode="auto">
            <a:xfrm>
              <a:off x="597636" y="2028844"/>
              <a:ext cx="623923" cy="339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22" name="iṣľïḍê"/>
            <p:cNvSpPr/>
            <p:nvPr/>
          </p:nvSpPr>
          <p:spPr bwMode="auto">
            <a:xfrm>
              <a:off x="674573" y="2028844"/>
              <a:ext cx="403653" cy="339890"/>
            </a:xfrm>
            <a:custGeom>
              <a:avLst/>
              <a:gdLst>
                <a:gd name="T0" fmla="*/ 766 w 766"/>
                <a:gd name="T1" fmla="*/ 0 h 645"/>
                <a:gd name="T2" fmla="*/ 698 w 766"/>
                <a:gd name="T3" fmla="*/ 0 h 645"/>
                <a:gd name="T4" fmla="*/ 0 w 766"/>
                <a:gd name="T5" fmla="*/ 645 h 645"/>
                <a:gd name="T6" fmla="*/ 66 w 766"/>
                <a:gd name="T7" fmla="*/ 645 h 645"/>
                <a:gd name="T8" fmla="*/ 766 w 766"/>
                <a:gd name="T9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6" h="645">
                  <a:moveTo>
                    <a:pt x="766" y="0"/>
                  </a:moveTo>
                  <a:lnTo>
                    <a:pt x="698" y="0"/>
                  </a:lnTo>
                  <a:lnTo>
                    <a:pt x="0" y="645"/>
                  </a:lnTo>
                  <a:lnTo>
                    <a:pt x="66" y="645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9C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23" name="ïṣľîḍè"/>
            <p:cNvSpPr/>
            <p:nvPr/>
          </p:nvSpPr>
          <p:spPr bwMode="auto">
            <a:xfrm>
              <a:off x="674573" y="2028844"/>
              <a:ext cx="403653" cy="339890"/>
            </a:xfrm>
            <a:custGeom>
              <a:avLst/>
              <a:gdLst>
                <a:gd name="T0" fmla="*/ 766 w 766"/>
                <a:gd name="T1" fmla="*/ 0 h 645"/>
                <a:gd name="T2" fmla="*/ 698 w 766"/>
                <a:gd name="T3" fmla="*/ 0 h 645"/>
                <a:gd name="T4" fmla="*/ 0 w 766"/>
                <a:gd name="T5" fmla="*/ 645 h 645"/>
                <a:gd name="T6" fmla="*/ 66 w 766"/>
                <a:gd name="T7" fmla="*/ 645 h 645"/>
                <a:gd name="T8" fmla="*/ 766 w 766"/>
                <a:gd name="T9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6" h="645">
                  <a:moveTo>
                    <a:pt x="766" y="0"/>
                  </a:moveTo>
                  <a:lnTo>
                    <a:pt x="698" y="0"/>
                  </a:lnTo>
                  <a:lnTo>
                    <a:pt x="0" y="645"/>
                  </a:lnTo>
                  <a:lnTo>
                    <a:pt x="66" y="645"/>
                  </a:lnTo>
                  <a:lnTo>
                    <a:pt x="7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24" name="îṧḷîḓé"/>
            <p:cNvSpPr/>
            <p:nvPr/>
          </p:nvSpPr>
          <p:spPr bwMode="auto">
            <a:xfrm>
              <a:off x="745713" y="2028844"/>
              <a:ext cx="385209" cy="339890"/>
            </a:xfrm>
            <a:custGeom>
              <a:avLst/>
              <a:gdLst>
                <a:gd name="T0" fmla="*/ 731 w 731"/>
                <a:gd name="T1" fmla="*/ 0 h 645"/>
                <a:gd name="T2" fmla="*/ 700 w 731"/>
                <a:gd name="T3" fmla="*/ 0 h 645"/>
                <a:gd name="T4" fmla="*/ 0 w 731"/>
                <a:gd name="T5" fmla="*/ 645 h 645"/>
                <a:gd name="T6" fmla="*/ 33 w 731"/>
                <a:gd name="T7" fmla="*/ 645 h 645"/>
                <a:gd name="T8" fmla="*/ 731 w 731"/>
                <a:gd name="T9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1" h="645">
                  <a:moveTo>
                    <a:pt x="731" y="0"/>
                  </a:moveTo>
                  <a:lnTo>
                    <a:pt x="700" y="0"/>
                  </a:lnTo>
                  <a:lnTo>
                    <a:pt x="0" y="645"/>
                  </a:lnTo>
                  <a:lnTo>
                    <a:pt x="33" y="645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9C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25" name="íślïdê"/>
            <p:cNvSpPr/>
            <p:nvPr/>
          </p:nvSpPr>
          <p:spPr bwMode="auto">
            <a:xfrm>
              <a:off x="745713" y="2028844"/>
              <a:ext cx="385209" cy="339890"/>
            </a:xfrm>
            <a:custGeom>
              <a:avLst/>
              <a:gdLst>
                <a:gd name="T0" fmla="*/ 731 w 731"/>
                <a:gd name="T1" fmla="*/ 0 h 645"/>
                <a:gd name="T2" fmla="*/ 700 w 731"/>
                <a:gd name="T3" fmla="*/ 0 h 645"/>
                <a:gd name="T4" fmla="*/ 0 w 731"/>
                <a:gd name="T5" fmla="*/ 645 h 645"/>
                <a:gd name="T6" fmla="*/ 33 w 731"/>
                <a:gd name="T7" fmla="*/ 645 h 645"/>
                <a:gd name="T8" fmla="*/ 731 w 731"/>
                <a:gd name="T9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1" h="645">
                  <a:moveTo>
                    <a:pt x="731" y="0"/>
                  </a:moveTo>
                  <a:lnTo>
                    <a:pt x="700" y="0"/>
                  </a:lnTo>
                  <a:lnTo>
                    <a:pt x="0" y="645"/>
                  </a:lnTo>
                  <a:lnTo>
                    <a:pt x="33" y="645"/>
                  </a:lnTo>
                  <a:lnTo>
                    <a:pt x="7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27" name="îŝľiḍê"/>
            <p:cNvSpPr/>
            <p:nvPr/>
          </p:nvSpPr>
          <p:spPr bwMode="auto">
            <a:xfrm>
              <a:off x="810002" y="2535254"/>
              <a:ext cx="192868" cy="9485"/>
            </a:xfrm>
            <a:custGeom>
              <a:avLst/>
              <a:gdLst>
                <a:gd name="T0" fmla="*/ 176 w 176"/>
                <a:gd name="T1" fmla="*/ 9 h 9"/>
                <a:gd name="T2" fmla="*/ 165 w 176"/>
                <a:gd name="T3" fmla="*/ 0 h 9"/>
                <a:gd name="T4" fmla="*/ 11 w 176"/>
                <a:gd name="T5" fmla="*/ 0 h 9"/>
                <a:gd name="T6" fmla="*/ 0 w 176"/>
                <a:gd name="T7" fmla="*/ 9 h 9"/>
                <a:gd name="T8" fmla="*/ 176 w 176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9">
                  <a:moveTo>
                    <a:pt x="176" y="9"/>
                  </a:moveTo>
                  <a:cubicBezTo>
                    <a:pt x="175" y="4"/>
                    <a:pt x="170" y="0"/>
                    <a:pt x="16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1" y="4"/>
                    <a:pt x="0" y="9"/>
                  </a:cubicBezTo>
                  <a:lnTo>
                    <a:pt x="176" y="9"/>
                  </a:lnTo>
                  <a:close/>
                </a:path>
              </a:pathLst>
            </a:custGeom>
            <a:solidFill>
              <a:srgbClr val="DBDE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28" name="îsļíḍe"/>
            <p:cNvSpPr/>
            <p:nvPr/>
          </p:nvSpPr>
          <p:spPr bwMode="auto">
            <a:xfrm>
              <a:off x="1331167" y="2247006"/>
              <a:ext cx="28456" cy="176532"/>
            </a:xfrm>
            <a:custGeom>
              <a:avLst/>
              <a:gdLst>
                <a:gd name="T0" fmla="*/ 0 w 54"/>
                <a:gd name="T1" fmla="*/ 331 h 335"/>
                <a:gd name="T2" fmla="*/ 31 w 54"/>
                <a:gd name="T3" fmla="*/ 50 h 335"/>
                <a:gd name="T4" fmla="*/ 31 w 54"/>
                <a:gd name="T5" fmla="*/ 48 h 335"/>
                <a:gd name="T6" fmla="*/ 31 w 54"/>
                <a:gd name="T7" fmla="*/ 48 h 335"/>
                <a:gd name="T8" fmla="*/ 54 w 54"/>
                <a:gd name="T9" fmla="*/ 0 h 335"/>
                <a:gd name="T10" fmla="*/ 39 w 54"/>
                <a:gd name="T11" fmla="*/ 50 h 335"/>
                <a:gd name="T12" fmla="*/ 39 w 54"/>
                <a:gd name="T13" fmla="*/ 50 h 335"/>
                <a:gd name="T14" fmla="*/ 17 w 54"/>
                <a:gd name="T15" fmla="*/ 335 h 335"/>
                <a:gd name="T16" fmla="*/ 0 w 54"/>
                <a:gd name="T17" fmla="*/ 33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35">
                  <a:moveTo>
                    <a:pt x="0" y="331"/>
                  </a:moveTo>
                  <a:lnTo>
                    <a:pt x="31" y="50"/>
                  </a:lnTo>
                  <a:lnTo>
                    <a:pt x="31" y="48"/>
                  </a:lnTo>
                  <a:lnTo>
                    <a:pt x="31" y="48"/>
                  </a:lnTo>
                  <a:lnTo>
                    <a:pt x="54" y="0"/>
                  </a:lnTo>
                  <a:lnTo>
                    <a:pt x="39" y="50"/>
                  </a:lnTo>
                  <a:lnTo>
                    <a:pt x="39" y="50"/>
                  </a:lnTo>
                  <a:lnTo>
                    <a:pt x="17" y="335"/>
                  </a:lnTo>
                  <a:lnTo>
                    <a:pt x="0" y="33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29" name="íSlîďe"/>
            <p:cNvSpPr/>
            <p:nvPr/>
          </p:nvSpPr>
          <p:spPr bwMode="auto">
            <a:xfrm>
              <a:off x="1291645" y="2330266"/>
              <a:ext cx="50588" cy="44792"/>
            </a:xfrm>
            <a:custGeom>
              <a:avLst/>
              <a:gdLst>
                <a:gd name="T0" fmla="*/ 92 w 96"/>
                <a:gd name="T1" fmla="*/ 85 h 85"/>
                <a:gd name="T2" fmla="*/ 0 w 96"/>
                <a:gd name="T3" fmla="*/ 0 h 85"/>
                <a:gd name="T4" fmla="*/ 96 w 96"/>
                <a:gd name="T5" fmla="*/ 79 h 85"/>
                <a:gd name="T6" fmla="*/ 92 w 96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85">
                  <a:moveTo>
                    <a:pt x="92" y="85"/>
                  </a:moveTo>
                  <a:lnTo>
                    <a:pt x="0" y="0"/>
                  </a:lnTo>
                  <a:lnTo>
                    <a:pt x="96" y="79"/>
                  </a:lnTo>
                  <a:lnTo>
                    <a:pt x="92" y="85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0" name="ïš1íḑe"/>
            <p:cNvSpPr/>
            <p:nvPr/>
          </p:nvSpPr>
          <p:spPr bwMode="auto">
            <a:xfrm>
              <a:off x="1310089" y="2270192"/>
              <a:ext cx="36360" cy="70086"/>
            </a:xfrm>
            <a:custGeom>
              <a:avLst/>
              <a:gdLst>
                <a:gd name="T0" fmla="*/ 61 w 69"/>
                <a:gd name="T1" fmla="*/ 133 h 133"/>
                <a:gd name="T2" fmla="*/ 0 w 69"/>
                <a:gd name="T3" fmla="*/ 0 h 133"/>
                <a:gd name="T4" fmla="*/ 69 w 69"/>
                <a:gd name="T5" fmla="*/ 129 h 133"/>
                <a:gd name="T6" fmla="*/ 61 w 69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3">
                  <a:moveTo>
                    <a:pt x="61" y="133"/>
                  </a:moveTo>
                  <a:lnTo>
                    <a:pt x="0" y="0"/>
                  </a:lnTo>
                  <a:lnTo>
                    <a:pt x="69" y="129"/>
                  </a:lnTo>
                  <a:lnTo>
                    <a:pt x="61" y="133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1" name="išļíḋé"/>
            <p:cNvSpPr/>
            <p:nvPr/>
          </p:nvSpPr>
          <p:spPr bwMode="auto">
            <a:xfrm>
              <a:off x="1321155" y="2227508"/>
              <a:ext cx="30564" cy="49008"/>
            </a:xfrm>
            <a:custGeom>
              <a:avLst/>
              <a:gdLst>
                <a:gd name="T0" fmla="*/ 50 w 58"/>
                <a:gd name="T1" fmla="*/ 93 h 93"/>
                <a:gd name="T2" fmla="*/ 0 w 58"/>
                <a:gd name="T3" fmla="*/ 0 h 93"/>
                <a:gd name="T4" fmla="*/ 58 w 58"/>
                <a:gd name="T5" fmla="*/ 89 h 93"/>
                <a:gd name="T6" fmla="*/ 50 w 58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3">
                  <a:moveTo>
                    <a:pt x="50" y="93"/>
                  </a:moveTo>
                  <a:lnTo>
                    <a:pt x="0" y="0"/>
                  </a:lnTo>
                  <a:lnTo>
                    <a:pt x="58" y="89"/>
                  </a:lnTo>
                  <a:lnTo>
                    <a:pt x="50" y="93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2" name="íśļîḋé"/>
            <p:cNvSpPr/>
            <p:nvPr/>
          </p:nvSpPr>
          <p:spPr bwMode="auto">
            <a:xfrm>
              <a:off x="1343287" y="2314984"/>
              <a:ext cx="25294" cy="41630"/>
            </a:xfrm>
            <a:custGeom>
              <a:avLst/>
              <a:gdLst>
                <a:gd name="T0" fmla="*/ 0 w 48"/>
                <a:gd name="T1" fmla="*/ 68 h 79"/>
                <a:gd name="T2" fmla="*/ 48 w 48"/>
                <a:gd name="T3" fmla="*/ 0 h 79"/>
                <a:gd name="T4" fmla="*/ 2 w 48"/>
                <a:gd name="T5" fmla="*/ 79 h 79"/>
                <a:gd name="T6" fmla="*/ 0 w 48"/>
                <a:gd name="T7" fmla="*/ 6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9">
                  <a:moveTo>
                    <a:pt x="0" y="68"/>
                  </a:moveTo>
                  <a:lnTo>
                    <a:pt x="48" y="0"/>
                  </a:lnTo>
                  <a:lnTo>
                    <a:pt x="2" y="79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3" name="íṧlíďè"/>
            <p:cNvSpPr/>
            <p:nvPr/>
          </p:nvSpPr>
          <p:spPr bwMode="auto">
            <a:xfrm>
              <a:off x="1307981" y="2407202"/>
              <a:ext cx="55858" cy="135429"/>
            </a:xfrm>
            <a:custGeom>
              <a:avLst/>
              <a:gdLst>
                <a:gd name="T0" fmla="*/ 106 w 106"/>
                <a:gd name="T1" fmla="*/ 257 h 257"/>
                <a:gd name="T2" fmla="*/ 0 w 106"/>
                <a:gd name="T3" fmla="*/ 257 h 257"/>
                <a:gd name="T4" fmla="*/ 34 w 106"/>
                <a:gd name="T5" fmla="*/ 0 h 257"/>
                <a:gd name="T6" fmla="*/ 73 w 106"/>
                <a:gd name="T7" fmla="*/ 0 h 257"/>
                <a:gd name="T8" fmla="*/ 106 w 106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57">
                  <a:moveTo>
                    <a:pt x="106" y="257"/>
                  </a:moveTo>
                  <a:lnTo>
                    <a:pt x="0" y="257"/>
                  </a:lnTo>
                  <a:lnTo>
                    <a:pt x="34" y="0"/>
                  </a:lnTo>
                  <a:lnTo>
                    <a:pt x="73" y="0"/>
                  </a:lnTo>
                  <a:lnTo>
                    <a:pt x="106" y="257"/>
                  </a:lnTo>
                  <a:close/>
                </a:path>
              </a:pathLst>
            </a:custGeom>
            <a:solidFill>
              <a:srgbClr val="29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4" name="ï$ľîḋé"/>
            <p:cNvSpPr/>
            <p:nvPr/>
          </p:nvSpPr>
          <p:spPr bwMode="auto">
            <a:xfrm>
              <a:off x="450087" y="2542632"/>
              <a:ext cx="15282" cy="133848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5" name="iṥľiďe"/>
            <p:cNvSpPr/>
            <p:nvPr/>
          </p:nvSpPr>
          <p:spPr bwMode="auto">
            <a:xfrm>
              <a:off x="908544" y="2542632"/>
              <a:ext cx="16336" cy="83260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6" name="îślíďè"/>
            <p:cNvSpPr/>
            <p:nvPr/>
          </p:nvSpPr>
          <p:spPr bwMode="auto">
            <a:xfrm>
              <a:off x="454303" y="2542632"/>
              <a:ext cx="948004" cy="16336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7" name="í$ḻïde"/>
            <p:cNvSpPr/>
            <p:nvPr/>
          </p:nvSpPr>
          <p:spPr bwMode="auto">
            <a:xfrm>
              <a:off x="454303" y="2609556"/>
              <a:ext cx="948004" cy="16336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8" name="îṣḷîḋe"/>
            <p:cNvSpPr/>
            <p:nvPr/>
          </p:nvSpPr>
          <p:spPr bwMode="auto">
            <a:xfrm>
              <a:off x="1385971" y="2542632"/>
              <a:ext cx="16336" cy="133848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39" name="ïṥ1îḑè"/>
            <p:cNvSpPr/>
            <p:nvPr/>
          </p:nvSpPr>
          <p:spPr bwMode="auto">
            <a:xfrm>
              <a:off x="623984" y="2577938"/>
              <a:ext cx="79044" cy="13174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40" name="îŝļïḋé"/>
            <p:cNvSpPr/>
            <p:nvPr/>
          </p:nvSpPr>
          <p:spPr bwMode="auto">
            <a:xfrm>
              <a:off x="1140934" y="2577938"/>
              <a:ext cx="82733" cy="13174"/>
            </a:xfrm>
            <a:prstGeom prst="rect">
              <a:avLst/>
            </a:prstGeom>
            <a:solidFill>
              <a:srgbClr val="3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</p:grpSp>
      <p:grpSp>
        <p:nvGrpSpPr>
          <p:cNvPr id="1041" name="组合 1040"/>
          <p:cNvGrpSpPr/>
          <p:nvPr/>
        </p:nvGrpSpPr>
        <p:grpSpPr>
          <a:xfrm>
            <a:off x="1266171" y="3822701"/>
            <a:ext cx="976899" cy="2747033"/>
            <a:chOff x="2636117" y="1784972"/>
            <a:chExt cx="566886" cy="1642842"/>
          </a:xfrm>
        </p:grpSpPr>
        <p:sp>
          <p:nvSpPr>
            <p:cNvPr id="1042" name="ïṣļîḓè"/>
            <p:cNvSpPr/>
            <p:nvPr/>
          </p:nvSpPr>
          <p:spPr bwMode="auto">
            <a:xfrm>
              <a:off x="2901915" y="2617655"/>
              <a:ext cx="194468" cy="800398"/>
            </a:xfrm>
            <a:custGeom>
              <a:avLst/>
              <a:gdLst>
                <a:gd name="T0" fmla="*/ 165 w 165"/>
                <a:gd name="T1" fmla="*/ 667 h 682"/>
                <a:gd name="T2" fmla="*/ 119 w 165"/>
                <a:gd name="T3" fmla="*/ 679 h 682"/>
                <a:gd name="T4" fmla="*/ 73 w 165"/>
                <a:gd name="T5" fmla="*/ 676 h 682"/>
                <a:gd name="T6" fmla="*/ 68 w 165"/>
                <a:gd name="T7" fmla="*/ 577 h 682"/>
                <a:gd name="T8" fmla="*/ 13 w 165"/>
                <a:gd name="T9" fmla="*/ 127 h 682"/>
                <a:gd name="T10" fmla="*/ 0 w 165"/>
                <a:gd name="T11" fmla="*/ 64 h 682"/>
                <a:gd name="T12" fmla="*/ 30 w 165"/>
                <a:gd name="T13" fmla="*/ 67 h 682"/>
                <a:gd name="T14" fmla="*/ 80 w 165"/>
                <a:gd name="T15" fmla="*/ 35 h 682"/>
                <a:gd name="T16" fmla="*/ 84 w 165"/>
                <a:gd name="T17" fmla="*/ 30 h 682"/>
                <a:gd name="T18" fmla="*/ 84 w 165"/>
                <a:gd name="T19" fmla="*/ 30 h 682"/>
                <a:gd name="T20" fmla="*/ 98 w 165"/>
                <a:gd name="T21" fmla="*/ 10 h 682"/>
                <a:gd name="T22" fmla="*/ 126 w 165"/>
                <a:gd name="T23" fmla="*/ 200 h 682"/>
                <a:gd name="T24" fmla="*/ 155 w 165"/>
                <a:gd name="T25" fmla="*/ 481 h 682"/>
                <a:gd name="T26" fmla="*/ 165 w 165"/>
                <a:gd name="T27" fmla="*/ 66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682">
                  <a:moveTo>
                    <a:pt x="165" y="667"/>
                  </a:moveTo>
                  <a:cubicBezTo>
                    <a:pt x="165" y="667"/>
                    <a:pt x="153" y="677"/>
                    <a:pt x="119" y="679"/>
                  </a:cubicBezTo>
                  <a:cubicBezTo>
                    <a:pt x="79" y="682"/>
                    <a:pt x="73" y="676"/>
                    <a:pt x="73" y="676"/>
                  </a:cubicBezTo>
                  <a:cubicBezTo>
                    <a:pt x="68" y="577"/>
                    <a:pt x="68" y="577"/>
                    <a:pt x="68" y="577"/>
                  </a:cubicBezTo>
                  <a:cubicBezTo>
                    <a:pt x="60" y="426"/>
                    <a:pt x="42" y="275"/>
                    <a:pt x="13" y="12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2" y="34"/>
                    <a:pt x="83" y="32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21"/>
                    <a:pt x="97" y="0"/>
                    <a:pt x="98" y="10"/>
                  </a:cubicBezTo>
                  <a:cubicBezTo>
                    <a:pt x="126" y="200"/>
                    <a:pt x="126" y="200"/>
                    <a:pt x="126" y="200"/>
                  </a:cubicBezTo>
                  <a:cubicBezTo>
                    <a:pt x="140" y="293"/>
                    <a:pt x="149" y="387"/>
                    <a:pt x="155" y="481"/>
                  </a:cubicBezTo>
                  <a:lnTo>
                    <a:pt x="165" y="667"/>
                  </a:lnTo>
                  <a:close/>
                </a:path>
              </a:pathLst>
            </a:custGeom>
            <a:solidFill>
              <a:srgbClr val="69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43" name="îslíďè"/>
            <p:cNvSpPr/>
            <p:nvPr/>
          </p:nvSpPr>
          <p:spPr bwMode="auto">
            <a:xfrm>
              <a:off x="2716457" y="3346723"/>
              <a:ext cx="172694" cy="81091"/>
            </a:xfrm>
            <a:custGeom>
              <a:avLst/>
              <a:gdLst>
                <a:gd name="T0" fmla="*/ 1 w 147"/>
                <a:gd name="T1" fmla="*/ 59 h 69"/>
                <a:gd name="T2" fmla="*/ 3 w 147"/>
                <a:gd name="T3" fmla="*/ 63 h 69"/>
                <a:gd name="T4" fmla="*/ 16 w 147"/>
                <a:gd name="T5" fmla="*/ 66 h 69"/>
                <a:gd name="T6" fmla="*/ 68 w 147"/>
                <a:gd name="T7" fmla="*/ 68 h 69"/>
                <a:gd name="T8" fmla="*/ 116 w 147"/>
                <a:gd name="T9" fmla="*/ 61 h 69"/>
                <a:gd name="T10" fmla="*/ 115 w 147"/>
                <a:gd name="T11" fmla="*/ 67 h 69"/>
                <a:gd name="T12" fmla="*/ 144 w 147"/>
                <a:gd name="T13" fmla="*/ 67 h 69"/>
                <a:gd name="T14" fmla="*/ 143 w 147"/>
                <a:gd name="T15" fmla="*/ 24 h 69"/>
                <a:gd name="T16" fmla="*/ 127 w 147"/>
                <a:gd name="T17" fmla="*/ 5 h 69"/>
                <a:gd name="T18" fmla="*/ 123 w 147"/>
                <a:gd name="T19" fmla="*/ 15 h 69"/>
                <a:gd name="T20" fmla="*/ 64 w 147"/>
                <a:gd name="T21" fmla="*/ 0 h 69"/>
                <a:gd name="T22" fmla="*/ 60 w 147"/>
                <a:gd name="T23" fmla="*/ 35 h 69"/>
                <a:gd name="T24" fmla="*/ 58 w 147"/>
                <a:gd name="T25" fmla="*/ 36 h 69"/>
                <a:gd name="T26" fmla="*/ 55 w 147"/>
                <a:gd name="T27" fmla="*/ 38 h 69"/>
                <a:gd name="T28" fmla="*/ 48 w 147"/>
                <a:gd name="T29" fmla="*/ 40 h 69"/>
                <a:gd name="T30" fmla="*/ 46 w 147"/>
                <a:gd name="T31" fmla="*/ 40 h 69"/>
                <a:gd name="T32" fmla="*/ 45 w 147"/>
                <a:gd name="T33" fmla="*/ 40 h 69"/>
                <a:gd name="T34" fmla="*/ 44 w 147"/>
                <a:gd name="T35" fmla="*/ 41 h 69"/>
                <a:gd name="T36" fmla="*/ 36 w 147"/>
                <a:gd name="T37" fmla="*/ 43 h 69"/>
                <a:gd name="T38" fmla="*/ 36 w 147"/>
                <a:gd name="T39" fmla="*/ 43 h 69"/>
                <a:gd name="T40" fmla="*/ 34 w 147"/>
                <a:gd name="T41" fmla="*/ 43 h 69"/>
                <a:gd name="T42" fmla="*/ 34 w 147"/>
                <a:gd name="T43" fmla="*/ 43 h 69"/>
                <a:gd name="T44" fmla="*/ 33 w 147"/>
                <a:gd name="T45" fmla="*/ 43 h 69"/>
                <a:gd name="T46" fmla="*/ 2 w 147"/>
                <a:gd name="T47" fmla="*/ 55 h 69"/>
                <a:gd name="T48" fmla="*/ 2 w 147"/>
                <a:gd name="T49" fmla="*/ 56 h 69"/>
                <a:gd name="T50" fmla="*/ 1 w 147"/>
                <a:gd name="T51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69">
                  <a:moveTo>
                    <a:pt x="1" y="59"/>
                  </a:moveTo>
                  <a:cubicBezTo>
                    <a:pt x="0" y="61"/>
                    <a:pt x="1" y="63"/>
                    <a:pt x="3" y="63"/>
                  </a:cubicBezTo>
                  <a:cubicBezTo>
                    <a:pt x="7" y="64"/>
                    <a:pt x="13" y="66"/>
                    <a:pt x="16" y="66"/>
                  </a:cubicBezTo>
                  <a:cubicBezTo>
                    <a:pt x="38" y="69"/>
                    <a:pt x="54" y="69"/>
                    <a:pt x="68" y="68"/>
                  </a:cubicBezTo>
                  <a:cubicBezTo>
                    <a:pt x="87" y="68"/>
                    <a:pt x="116" y="61"/>
                    <a:pt x="116" y="61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44" y="67"/>
                    <a:pt x="147" y="35"/>
                    <a:pt x="143" y="24"/>
                  </a:cubicBezTo>
                  <a:cubicBezTo>
                    <a:pt x="141" y="19"/>
                    <a:pt x="127" y="5"/>
                    <a:pt x="127" y="5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85" y="26"/>
                    <a:pt x="60" y="35"/>
                  </a:cubicBezTo>
                  <a:cubicBezTo>
                    <a:pt x="59" y="35"/>
                    <a:pt x="59" y="35"/>
                    <a:pt x="58" y="36"/>
                  </a:cubicBezTo>
                  <a:cubicBezTo>
                    <a:pt x="57" y="36"/>
                    <a:pt x="57" y="37"/>
                    <a:pt x="55" y="38"/>
                  </a:cubicBezTo>
                  <a:cubicBezTo>
                    <a:pt x="55" y="38"/>
                    <a:pt x="49" y="39"/>
                    <a:pt x="48" y="40"/>
                  </a:cubicBezTo>
                  <a:cubicBezTo>
                    <a:pt x="47" y="40"/>
                    <a:pt x="47" y="40"/>
                    <a:pt x="46" y="40"/>
                  </a:cubicBezTo>
                  <a:cubicBezTo>
                    <a:pt x="46" y="40"/>
                    <a:pt x="46" y="40"/>
                    <a:pt x="45" y="40"/>
                  </a:cubicBezTo>
                  <a:cubicBezTo>
                    <a:pt x="45" y="41"/>
                    <a:pt x="44" y="41"/>
                    <a:pt x="44" y="41"/>
                  </a:cubicBezTo>
                  <a:cubicBezTo>
                    <a:pt x="41" y="42"/>
                    <a:pt x="39" y="42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5" y="43"/>
                    <a:pt x="35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3" y="43"/>
                    <a:pt x="33" y="43"/>
                  </a:cubicBezTo>
                  <a:cubicBezTo>
                    <a:pt x="13" y="47"/>
                    <a:pt x="5" y="52"/>
                    <a:pt x="2" y="55"/>
                  </a:cubicBezTo>
                  <a:cubicBezTo>
                    <a:pt x="2" y="55"/>
                    <a:pt x="2" y="56"/>
                    <a:pt x="2" y="56"/>
                  </a:cubicBezTo>
                  <a:cubicBezTo>
                    <a:pt x="2" y="56"/>
                    <a:pt x="1" y="57"/>
                    <a:pt x="1" y="59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44" name="íṧḻíḓé"/>
            <p:cNvSpPr/>
            <p:nvPr/>
          </p:nvSpPr>
          <p:spPr bwMode="auto">
            <a:xfrm>
              <a:off x="2745740" y="2151383"/>
              <a:ext cx="286822" cy="418219"/>
            </a:xfrm>
            <a:custGeom>
              <a:avLst/>
              <a:gdLst>
                <a:gd name="T0" fmla="*/ 244 w 244"/>
                <a:gd name="T1" fmla="*/ 133 h 356"/>
                <a:gd name="T2" fmla="*/ 220 w 244"/>
                <a:gd name="T3" fmla="*/ 342 h 356"/>
                <a:gd name="T4" fmla="*/ 30 w 244"/>
                <a:gd name="T5" fmla="*/ 356 h 356"/>
                <a:gd name="T6" fmla="*/ 28 w 244"/>
                <a:gd name="T7" fmla="*/ 356 h 356"/>
                <a:gd name="T8" fmla="*/ 28 w 244"/>
                <a:gd name="T9" fmla="*/ 351 h 356"/>
                <a:gd name="T10" fmla="*/ 4 w 244"/>
                <a:gd name="T11" fmla="*/ 147 h 356"/>
                <a:gd name="T12" fmla="*/ 1 w 244"/>
                <a:gd name="T13" fmla="*/ 52 h 356"/>
                <a:gd name="T14" fmla="*/ 19 w 244"/>
                <a:gd name="T15" fmla="*/ 26 h 356"/>
                <a:gd name="T16" fmla="*/ 113 w 244"/>
                <a:gd name="T17" fmla="*/ 0 h 356"/>
                <a:gd name="T18" fmla="*/ 173 w 244"/>
                <a:gd name="T19" fmla="*/ 7 h 356"/>
                <a:gd name="T20" fmla="*/ 211 w 244"/>
                <a:gd name="T21" fmla="*/ 16 h 356"/>
                <a:gd name="T22" fmla="*/ 244 w 244"/>
                <a:gd name="T23" fmla="*/ 13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356">
                  <a:moveTo>
                    <a:pt x="244" y="133"/>
                  </a:moveTo>
                  <a:cubicBezTo>
                    <a:pt x="220" y="342"/>
                    <a:pt x="220" y="342"/>
                    <a:pt x="220" y="342"/>
                  </a:cubicBezTo>
                  <a:cubicBezTo>
                    <a:pt x="30" y="356"/>
                    <a:pt x="30" y="356"/>
                    <a:pt x="30" y="356"/>
                  </a:cubicBezTo>
                  <a:cubicBezTo>
                    <a:pt x="28" y="356"/>
                    <a:pt x="28" y="356"/>
                    <a:pt x="28" y="356"/>
                  </a:cubicBezTo>
                  <a:cubicBezTo>
                    <a:pt x="28" y="351"/>
                    <a:pt x="28" y="351"/>
                    <a:pt x="28" y="351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40"/>
                    <a:pt x="8" y="29"/>
                    <a:pt x="19" y="2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211" y="16"/>
                    <a:pt x="211" y="16"/>
                    <a:pt x="211" y="16"/>
                  </a:cubicBezTo>
                  <a:lnTo>
                    <a:pt x="244" y="13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45" name="iṡliďé"/>
            <p:cNvSpPr/>
            <p:nvPr/>
          </p:nvSpPr>
          <p:spPr bwMode="auto">
            <a:xfrm>
              <a:off x="2859868" y="2191177"/>
              <a:ext cx="15017" cy="360404"/>
            </a:xfrm>
            <a:custGeom>
              <a:avLst/>
              <a:gdLst>
                <a:gd name="T0" fmla="*/ 17 w 20"/>
                <a:gd name="T1" fmla="*/ 480 h 480"/>
                <a:gd name="T2" fmla="*/ 0 w 20"/>
                <a:gd name="T3" fmla="*/ 0 h 480"/>
                <a:gd name="T4" fmla="*/ 3 w 20"/>
                <a:gd name="T5" fmla="*/ 0 h 480"/>
                <a:gd name="T6" fmla="*/ 20 w 20"/>
                <a:gd name="T7" fmla="*/ 480 h 480"/>
                <a:gd name="T8" fmla="*/ 17 w 20"/>
                <a:gd name="T9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80">
                  <a:moveTo>
                    <a:pt x="17" y="48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20" y="480"/>
                  </a:lnTo>
                  <a:lnTo>
                    <a:pt x="17" y="480"/>
                  </a:ln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46" name="ïṧlíḓé"/>
            <p:cNvSpPr/>
            <p:nvPr/>
          </p:nvSpPr>
          <p:spPr bwMode="auto">
            <a:xfrm>
              <a:off x="2928945" y="2180665"/>
              <a:ext cx="12765" cy="370916"/>
            </a:xfrm>
            <a:custGeom>
              <a:avLst/>
              <a:gdLst>
                <a:gd name="T0" fmla="*/ 14 w 17"/>
                <a:gd name="T1" fmla="*/ 494 h 494"/>
                <a:gd name="T2" fmla="*/ 0 w 17"/>
                <a:gd name="T3" fmla="*/ 0 h 494"/>
                <a:gd name="T4" fmla="*/ 3 w 17"/>
                <a:gd name="T5" fmla="*/ 0 h 494"/>
                <a:gd name="T6" fmla="*/ 17 w 17"/>
                <a:gd name="T7" fmla="*/ 494 h 494"/>
                <a:gd name="T8" fmla="*/ 14 w 17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94">
                  <a:moveTo>
                    <a:pt x="14" y="49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7" y="494"/>
                  </a:lnTo>
                  <a:lnTo>
                    <a:pt x="14" y="494"/>
                  </a:ln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47" name="îṩľîḋè"/>
            <p:cNvSpPr/>
            <p:nvPr/>
          </p:nvSpPr>
          <p:spPr bwMode="auto">
            <a:xfrm>
              <a:off x="2781030" y="2644686"/>
              <a:ext cx="129145" cy="756098"/>
            </a:xfrm>
            <a:custGeom>
              <a:avLst/>
              <a:gdLst>
                <a:gd name="T0" fmla="*/ 6 w 172"/>
                <a:gd name="T1" fmla="*/ 44 h 1007"/>
                <a:gd name="T2" fmla="*/ 0 w 172"/>
                <a:gd name="T3" fmla="*/ 995 h 1007"/>
                <a:gd name="T4" fmla="*/ 141 w 172"/>
                <a:gd name="T5" fmla="*/ 1007 h 1007"/>
                <a:gd name="T6" fmla="*/ 172 w 172"/>
                <a:gd name="T7" fmla="*/ 69 h 1007"/>
                <a:gd name="T8" fmla="*/ 36 w 172"/>
                <a:gd name="T9" fmla="*/ 0 h 1007"/>
                <a:gd name="T10" fmla="*/ 6 w 172"/>
                <a:gd name="T11" fmla="*/ 4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007">
                  <a:moveTo>
                    <a:pt x="6" y="44"/>
                  </a:moveTo>
                  <a:lnTo>
                    <a:pt x="0" y="995"/>
                  </a:lnTo>
                  <a:lnTo>
                    <a:pt x="141" y="1007"/>
                  </a:lnTo>
                  <a:lnTo>
                    <a:pt x="172" y="69"/>
                  </a:lnTo>
                  <a:lnTo>
                    <a:pt x="36" y="0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rgbClr val="69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48" name="îṩḻíďè"/>
            <p:cNvSpPr/>
            <p:nvPr/>
          </p:nvSpPr>
          <p:spPr bwMode="auto">
            <a:xfrm>
              <a:off x="2783282" y="2556838"/>
              <a:ext cx="241020" cy="177199"/>
            </a:xfrm>
            <a:custGeom>
              <a:avLst/>
              <a:gdLst>
                <a:gd name="T0" fmla="*/ 203 w 205"/>
                <a:gd name="T1" fmla="*/ 136 h 151"/>
                <a:gd name="T2" fmla="*/ 99 w 205"/>
                <a:gd name="T3" fmla="*/ 149 h 151"/>
                <a:gd name="T4" fmla="*/ 2 w 205"/>
                <a:gd name="T5" fmla="*/ 103 h 151"/>
                <a:gd name="T6" fmla="*/ 33 w 205"/>
                <a:gd name="T7" fmla="*/ 12 h 151"/>
                <a:gd name="T8" fmla="*/ 194 w 205"/>
                <a:gd name="T9" fmla="*/ 0 h 151"/>
                <a:gd name="T10" fmla="*/ 203 w 205"/>
                <a:gd name="T11" fmla="*/ 1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51">
                  <a:moveTo>
                    <a:pt x="203" y="136"/>
                  </a:moveTo>
                  <a:cubicBezTo>
                    <a:pt x="202" y="142"/>
                    <a:pt x="152" y="151"/>
                    <a:pt x="99" y="149"/>
                  </a:cubicBezTo>
                  <a:cubicBezTo>
                    <a:pt x="45" y="146"/>
                    <a:pt x="0" y="142"/>
                    <a:pt x="2" y="103"/>
                  </a:cubicBezTo>
                  <a:cubicBezTo>
                    <a:pt x="7" y="25"/>
                    <a:pt x="2" y="2"/>
                    <a:pt x="33" y="12"/>
                  </a:cubicBezTo>
                  <a:cubicBezTo>
                    <a:pt x="67" y="22"/>
                    <a:pt x="194" y="0"/>
                    <a:pt x="194" y="0"/>
                  </a:cubicBezTo>
                  <a:cubicBezTo>
                    <a:pt x="194" y="0"/>
                    <a:pt x="205" y="123"/>
                    <a:pt x="203" y="136"/>
                  </a:cubicBezTo>
                  <a:close/>
                </a:path>
              </a:pathLst>
            </a:custGeom>
            <a:solidFill>
              <a:srgbClr val="69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49" name="ís1ídé"/>
            <p:cNvSpPr/>
            <p:nvPr/>
          </p:nvSpPr>
          <p:spPr bwMode="auto">
            <a:xfrm>
              <a:off x="2895908" y="2555336"/>
              <a:ext cx="22525" cy="60067"/>
            </a:xfrm>
            <a:custGeom>
              <a:avLst/>
              <a:gdLst>
                <a:gd name="T0" fmla="*/ 10 w 19"/>
                <a:gd name="T1" fmla="*/ 51 h 51"/>
                <a:gd name="T2" fmla="*/ 2 w 19"/>
                <a:gd name="T3" fmla="*/ 44 h 51"/>
                <a:gd name="T4" fmla="*/ 0 w 19"/>
                <a:gd name="T5" fmla="*/ 0 h 51"/>
                <a:gd name="T6" fmla="*/ 2 w 19"/>
                <a:gd name="T7" fmla="*/ 0 h 51"/>
                <a:gd name="T8" fmla="*/ 4 w 19"/>
                <a:gd name="T9" fmla="*/ 44 h 51"/>
                <a:gd name="T10" fmla="*/ 10 w 19"/>
                <a:gd name="T11" fmla="*/ 49 h 51"/>
                <a:gd name="T12" fmla="*/ 19 w 19"/>
                <a:gd name="T13" fmla="*/ 49 h 51"/>
                <a:gd name="T14" fmla="*/ 19 w 19"/>
                <a:gd name="T15" fmla="*/ 51 h 51"/>
                <a:gd name="T16" fmla="*/ 10 w 19"/>
                <a:gd name="T17" fmla="*/ 51 h 51"/>
                <a:gd name="T18" fmla="*/ 10 w 19"/>
                <a:gd name="T1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51">
                  <a:moveTo>
                    <a:pt x="10" y="51"/>
                  </a:moveTo>
                  <a:cubicBezTo>
                    <a:pt x="6" y="51"/>
                    <a:pt x="3" y="48"/>
                    <a:pt x="2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5" y="47"/>
                    <a:pt x="7" y="50"/>
                    <a:pt x="1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lose/>
                </a:path>
              </a:pathLst>
            </a:custGeom>
            <a:solidFill>
              <a:srgbClr val="432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0" name="iṣḷíḍe"/>
            <p:cNvSpPr/>
            <p:nvPr/>
          </p:nvSpPr>
          <p:spPr bwMode="auto">
            <a:xfrm>
              <a:off x="2916181" y="2569602"/>
              <a:ext cx="4505" cy="69077"/>
            </a:xfrm>
            <a:custGeom>
              <a:avLst/>
              <a:gdLst>
                <a:gd name="T0" fmla="*/ 3 w 4"/>
                <a:gd name="T1" fmla="*/ 59 h 59"/>
                <a:gd name="T2" fmla="*/ 2 w 4"/>
                <a:gd name="T3" fmla="*/ 58 h 59"/>
                <a:gd name="T4" fmla="*/ 0 w 4"/>
                <a:gd name="T5" fmla="*/ 1 h 59"/>
                <a:gd name="T6" fmla="*/ 1 w 4"/>
                <a:gd name="T7" fmla="*/ 0 h 59"/>
                <a:gd name="T8" fmla="*/ 2 w 4"/>
                <a:gd name="T9" fmla="*/ 0 h 59"/>
                <a:gd name="T10" fmla="*/ 4 w 4"/>
                <a:gd name="T11" fmla="*/ 58 h 59"/>
                <a:gd name="T12" fmla="*/ 3 w 4"/>
                <a:gd name="T13" fmla="*/ 59 h 59"/>
                <a:gd name="T14" fmla="*/ 3 w 4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9">
                  <a:moveTo>
                    <a:pt x="3" y="59"/>
                  </a:moveTo>
                  <a:cubicBezTo>
                    <a:pt x="2" y="59"/>
                    <a:pt x="2" y="58"/>
                    <a:pt x="2" y="5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lose/>
                </a:path>
              </a:pathLst>
            </a:custGeom>
            <a:solidFill>
              <a:srgbClr val="432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1" name="iṥḻïḓè"/>
            <p:cNvSpPr/>
            <p:nvPr/>
          </p:nvSpPr>
          <p:spPr bwMode="auto">
            <a:xfrm>
              <a:off x="2835090" y="2059780"/>
              <a:ext cx="116381" cy="134401"/>
            </a:xfrm>
            <a:custGeom>
              <a:avLst/>
              <a:gdLst>
                <a:gd name="T0" fmla="*/ 18 w 99"/>
                <a:gd name="T1" fmla="*/ 20 h 114"/>
                <a:gd name="T2" fmla="*/ 6 w 99"/>
                <a:gd name="T3" fmla="*/ 90 h 114"/>
                <a:gd name="T4" fmla="*/ 22 w 99"/>
                <a:gd name="T5" fmla="*/ 112 h 114"/>
                <a:gd name="T6" fmla="*/ 99 w 99"/>
                <a:gd name="T7" fmla="*/ 101 h 114"/>
                <a:gd name="T8" fmla="*/ 73 w 99"/>
                <a:gd name="T9" fmla="*/ 0 h 114"/>
                <a:gd name="T10" fmla="*/ 16 w 99"/>
                <a:gd name="T11" fmla="*/ 9 h 114"/>
                <a:gd name="T12" fmla="*/ 18 w 99"/>
                <a:gd name="T13" fmla="*/ 2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4">
                  <a:moveTo>
                    <a:pt x="18" y="20"/>
                  </a:moveTo>
                  <a:cubicBezTo>
                    <a:pt x="23" y="46"/>
                    <a:pt x="17" y="71"/>
                    <a:pt x="6" y="90"/>
                  </a:cubicBezTo>
                  <a:cubicBezTo>
                    <a:pt x="0" y="101"/>
                    <a:pt x="9" y="114"/>
                    <a:pt x="22" y="112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9" y="101"/>
                    <a:pt x="58" y="53"/>
                    <a:pt x="73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12"/>
                    <a:pt x="18" y="20"/>
                  </a:cubicBez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2" name="ï$1íḋè"/>
            <p:cNvSpPr/>
            <p:nvPr/>
          </p:nvSpPr>
          <p:spPr bwMode="auto">
            <a:xfrm>
              <a:off x="2852359" y="2091315"/>
              <a:ext cx="66074" cy="30785"/>
            </a:xfrm>
            <a:custGeom>
              <a:avLst/>
              <a:gdLst>
                <a:gd name="T0" fmla="*/ 0 w 56"/>
                <a:gd name="T1" fmla="*/ 0 h 26"/>
                <a:gd name="T2" fmla="*/ 48 w 56"/>
                <a:gd name="T3" fmla="*/ 11 h 26"/>
                <a:gd name="T4" fmla="*/ 55 w 56"/>
                <a:gd name="T5" fmla="*/ 5 h 26"/>
                <a:gd name="T6" fmla="*/ 32 w 56"/>
                <a:gd name="T7" fmla="*/ 26 h 26"/>
                <a:gd name="T8" fmla="*/ 0 w 5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6">
                  <a:moveTo>
                    <a:pt x="0" y="0"/>
                  </a:moveTo>
                  <a:cubicBezTo>
                    <a:pt x="0" y="0"/>
                    <a:pt x="36" y="20"/>
                    <a:pt x="48" y="11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13"/>
                    <a:pt x="42" y="26"/>
                    <a:pt x="32" y="26"/>
                  </a:cubicBezTo>
                  <a:cubicBezTo>
                    <a:pt x="21" y="25"/>
                    <a:pt x="5" y="14"/>
                    <a:pt x="0" y="0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3" name="ïŝlïḋè"/>
            <p:cNvSpPr/>
            <p:nvPr/>
          </p:nvSpPr>
          <p:spPr bwMode="auto">
            <a:xfrm>
              <a:off x="2803555" y="1894595"/>
              <a:ext cx="171192" cy="219246"/>
            </a:xfrm>
            <a:custGeom>
              <a:avLst/>
              <a:gdLst>
                <a:gd name="T0" fmla="*/ 54 w 146"/>
                <a:gd name="T1" fmla="*/ 175 h 187"/>
                <a:gd name="T2" fmla="*/ 1 w 146"/>
                <a:gd name="T3" fmla="*/ 88 h 187"/>
                <a:gd name="T4" fmla="*/ 0 w 146"/>
                <a:gd name="T5" fmla="*/ 60 h 187"/>
                <a:gd name="T6" fmla="*/ 0 w 146"/>
                <a:gd name="T7" fmla="*/ 59 h 187"/>
                <a:gd name="T8" fmla="*/ 60 w 146"/>
                <a:gd name="T9" fmla="*/ 1 h 187"/>
                <a:gd name="T10" fmla="*/ 129 w 146"/>
                <a:gd name="T11" fmla="*/ 61 h 187"/>
                <a:gd name="T12" fmla="*/ 54 w 146"/>
                <a:gd name="T13" fmla="*/ 17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87">
                  <a:moveTo>
                    <a:pt x="54" y="175"/>
                  </a:moveTo>
                  <a:cubicBezTo>
                    <a:pt x="18" y="170"/>
                    <a:pt x="5" y="125"/>
                    <a:pt x="1" y="88"/>
                  </a:cubicBezTo>
                  <a:cubicBezTo>
                    <a:pt x="0" y="78"/>
                    <a:pt x="0" y="68"/>
                    <a:pt x="0" y="6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20"/>
                    <a:pt x="24" y="1"/>
                    <a:pt x="60" y="1"/>
                  </a:cubicBezTo>
                  <a:cubicBezTo>
                    <a:pt x="109" y="0"/>
                    <a:pt x="130" y="22"/>
                    <a:pt x="129" y="61"/>
                  </a:cubicBezTo>
                  <a:cubicBezTo>
                    <a:pt x="129" y="100"/>
                    <a:pt x="146" y="187"/>
                    <a:pt x="54" y="175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4" name="iŝḻïďé"/>
            <p:cNvSpPr/>
            <p:nvPr/>
          </p:nvSpPr>
          <p:spPr bwMode="auto">
            <a:xfrm>
              <a:off x="2817070" y="1905107"/>
              <a:ext cx="132899" cy="210236"/>
            </a:xfrm>
            <a:custGeom>
              <a:avLst/>
              <a:gdLst>
                <a:gd name="T0" fmla="*/ 113 w 113"/>
                <a:gd name="T1" fmla="*/ 98 h 179"/>
                <a:gd name="T2" fmla="*/ 61 w 113"/>
                <a:gd name="T3" fmla="*/ 178 h 179"/>
                <a:gd name="T4" fmla="*/ 0 w 113"/>
                <a:gd name="T5" fmla="*/ 91 h 179"/>
                <a:gd name="T6" fmla="*/ 50 w 113"/>
                <a:gd name="T7" fmla="*/ 0 h 179"/>
                <a:gd name="T8" fmla="*/ 113 w 113"/>
                <a:gd name="T9" fmla="*/ 9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79">
                  <a:moveTo>
                    <a:pt x="113" y="98"/>
                  </a:moveTo>
                  <a:cubicBezTo>
                    <a:pt x="112" y="139"/>
                    <a:pt x="90" y="179"/>
                    <a:pt x="61" y="178"/>
                  </a:cubicBezTo>
                  <a:cubicBezTo>
                    <a:pt x="32" y="178"/>
                    <a:pt x="0" y="132"/>
                    <a:pt x="0" y="91"/>
                  </a:cubicBezTo>
                  <a:cubicBezTo>
                    <a:pt x="1" y="51"/>
                    <a:pt x="21" y="0"/>
                    <a:pt x="50" y="0"/>
                  </a:cubicBezTo>
                  <a:cubicBezTo>
                    <a:pt x="79" y="1"/>
                    <a:pt x="113" y="58"/>
                    <a:pt x="113" y="98"/>
                  </a:cubicBez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5" name="iS1iḍé"/>
            <p:cNvSpPr/>
            <p:nvPr/>
          </p:nvSpPr>
          <p:spPr bwMode="auto">
            <a:xfrm>
              <a:off x="2818572" y="2149130"/>
              <a:ext cx="147165" cy="54061"/>
            </a:xfrm>
            <a:custGeom>
              <a:avLst/>
              <a:gdLst>
                <a:gd name="T0" fmla="*/ 125 w 125"/>
                <a:gd name="T1" fmla="*/ 18 h 46"/>
                <a:gd name="T2" fmla="*/ 109 w 125"/>
                <a:gd name="T3" fmla="*/ 42 h 46"/>
                <a:gd name="T4" fmla="*/ 64 w 125"/>
                <a:gd name="T5" fmla="*/ 33 h 46"/>
                <a:gd name="T6" fmla="*/ 23 w 125"/>
                <a:gd name="T7" fmla="*/ 46 h 46"/>
                <a:gd name="T8" fmla="*/ 0 w 125"/>
                <a:gd name="T9" fmla="*/ 26 h 46"/>
                <a:gd name="T10" fmla="*/ 5 w 125"/>
                <a:gd name="T11" fmla="*/ 22 h 46"/>
                <a:gd name="T12" fmla="*/ 7 w 125"/>
                <a:gd name="T13" fmla="*/ 21 h 46"/>
                <a:gd name="T14" fmla="*/ 10 w 125"/>
                <a:gd name="T15" fmla="*/ 19 h 46"/>
                <a:gd name="T16" fmla="*/ 12 w 125"/>
                <a:gd name="T17" fmla="*/ 16 h 46"/>
                <a:gd name="T18" fmla="*/ 24 w 125"/>
                <a:gd name="T19" fmla="*/ 6 h 46"/>
                <a:gd name="T20" fmla="*/ 97 w 125"/>
                <a:gd name="T21" fmla="*/ 0 h 46"/>
                <a:gd name="T22" fmla="*/ 115 w 125"/>
                <a:gd name="T23" fmla="*/ 12 h 46"/>
                <a:gd name="T24" fmla="*/ 118 w 125"/>
                <a:gd name="T25" fmla="*/ 14 h 46"/>
                <a:gd name="T26" fmla="*/ 118 w 125"/>
                <a:gd name="T27" fmla="*/ 14 h 46"/>
                <a:gd name="T28" fmla="*/ 120 w 125"/>
                <a:gd name="T29" fmla="*/ 15 h 46"/>
                <a:gd name="T30" fmla="*/ 125 w 125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46">
                  <a:moveTo>
                    <a:pt x="125" y="18"/>
                  </a:moveTo>
                  <a:cubicBezTo>
                    <a:pt x="109" y="42"/>
                    <a:pt x="109" y="42"/>
                    <a:pt x="109" y="42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79" y="18"/>
                    <a:pt x="97" y="0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20" y="15"/>
                    <a:pt x="120" y="15"/>
                    <a:pt x="120" y="15"/>
                  </a:cubicBezTo>
                  <a:lnTo>
                    <a:pt x="125" y="18"/>
                  </a:ln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6" name="î$ḻíḍê"/>
            <p:cNvSpPr/>
            <p:nvPr/>
          </p:nvSpPr>
          <p:spPr bwMode="auto">
            <a:xfrm>
              <a:off x="2886898" y="2024490"/>
              <a:ext cx="18771" cy="43549"/>
            </a:xfrm>
            <a:custGeom>
              <a:avLst/>
              <a:gdLst>
                <a:gd name="T0" fmla="*/ 3 w 16"/>
                <a:gd name="T1" fmla="*/ 37 h 37"/>
                <a:gd name="T2" fmla="*/ 3 w 16"/>
                <a:gd name="T3" fmla="*/ 36 h 37"/>
                <a:gd name="T4" fmla="*/ 3 w 16"/>
                <a:gd name="T5" fmla="*/ 35 h 37"/>
                <a:gd name="T6" fmla="*/ 9 w 16"/>
                <a:gd name="T7" fmla="*/ 31 h 37"/>
                <a:gd name="T8" fmla="*/ 14 w 16"/>
                <a:gd name="T9" fmla="*/ 29 h 37"/>
                <a:gd name="T10" fmla="*/ 2 w 16"/>
                <a:gd name="T11" fmla="*/ 1 h 37"/>
                <a:gd name="T12" fmla="*/ 3 w 16"/>
                <a:gd name="T13" fmla="*/ 0 h 37"/>
                <a:gd name="T14" fmla="*/ 4 w 16"/>
                <a:gd name="T15" fmla="*/ 1 h 37"/>
                <a:gd name="T16" fmla="*/ 15 w 16"/>
                <a:gd name="T17" fmla="*/ 27 h 37"/>
                <a:gd name="T18" fmla="*/ 16 w 16"/>
                <a:gd name="T19" fmla="*/ 28 h 37"/>
                <a:gd name="T20" fmla="*/ 10 w 16"/>
                <a:gd name="T21" fmla="*/ 33 h 37"/>
                <a:gd name="T22" fmla="*/ 4 w 16"/>
                <a:gd name="T23" fmla="*/ 37 h 37"/>
                <a:gd name="T24" fmla="*/ 3 w 16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37">
                  <a:moveTo>
                    <a:pt x="3" y="37"/>
                  </a:moveTo>
                  <a:cubicBezTo>
                    <a:pt x="3" y="37"/>
                    <a:pt x="3" y="37"/>
                    <a:pt x="3" y="36"/>
                  </a:cubicBezTo>
                  <a:cubicBezTo>
                    <a:pt x="2" y="36"/>
                    <a:pt x="2" y="36"/>
                    <a:pt x="3" y="35"/>
                  </a:cubicBezTo>
                  <a:cubicBezTo>
                    <a:pt x="5" y="34"/>
                    <a:pt x="7" y="33"/>
                    <a:pt x="9" y="31"/>
                  </a:cubicBezTo>
                  <a:cubicBezTo>
                    <a:pt x="11" y="30"/>
                    <a:pt x="13" y="29"/>
                    <a:pt x="14" y="29"/>
                  </a:cubicBezTo>
                  <a:cubicBezTo>
                    <a:pt x="4" y="23"/>
                    <a:pt x="0" y="13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2" y="12"/>
                    <a:pt x="6" y="22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30"/>
                    <a:pt x="14" y="31"/>
                    <a:pt x="10" y="33"/>
                  </a:cubicBezTo>
                  <a:cubicBezTo>
                    <a:pt x="8" y="34"/>
                    <a:pt x="6" y="35"/>
                    <a:pt x="4" y="37"/>
                  </a:cubicBezTo>
                  <a:cubicBezTo>
                    <a:pt x="4" y="37"/>
                    <a:pt x="3" y="37"/>
                    <a:pt x="3" y="37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7" name="íšļîḓé"/>
            <p:cNvSpPr/>
            <p:nvPr/>
          </p:nvSpPr>
          <p:spPr bwMode="auto">
            <a:xfrm>
              <a:off x="2892905" y="2228719"/>
              <a:ext cx="10512" cy="22525"/>
            </a:xfrm>
            <a:prstGeom prst="ellipse">
              <a:avLst/>
            </a:pr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8" name="íşḻîḑè"/>
            <p:cNvSpPr/>
            <p:nvPr/>
          </p:nvSpPr>
          <p:spPr bwMode="auto">
            <a:xfrm>
              <a:off x="2895158" y="2291039"/>
              <a:ext cx="10512" cy="24027"/>
            </a:xfrm>
            <a:prstGeom prst="ellipse">
              <a:avLst/>
            </a:pr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59" name="í$ľíḋê"/>
            <p:cNvSpPr/>
            <p:nvPr/>
          </p:nvSpPr>
          <p:spPr bwMode="auto">
            <a:xfrm>
              <a:off x="2897410" y="2354861"/>
              <a:ext cx="10512" cy="21775"/>
            </a:xfrm>
            <a:prstGeom prst="ellipse">
              <a:avLst/>
            </a:prstGeom>
            <a:solidFill>
              <a:srgbClr val="69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0" name="i$ļíḓé"/>
            <p:cNvSpPr/>
            <p:nvPr/>
          </p:nvSpPr>
          <p:spPr bwMode="auto">
            <a:xfrm>
              <a:off x="2901164" y="2417181"/>
              <a:ext cx="9010" cy="21775"/>
            </a:xfrm>
            <a:prstGeom prst="ellipse">
              <a:avLst/>
            </a:prstGeom>
            <a:solidFill>
              <a:srgbClr val="69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1" name="íŝḷíḓê"/>
            <p:cNvSpPr/>
            <p:nvPr/>
          </p:nvSpPr>
          <p:spPr bwMode="auto">
            <a:xfrm>
              <a:off x="2903417" y="2479501"/>
              <a:ext cx="9010" cy="21775"/>
            </a:xfrm>
            <a:prstGeom prst="ellipse">
              <a:avLst/>
            </a:pr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2" name="íṥlîḍè"/>
            <p:cNvSpPr/>
            <p:nvPr/>
          </p:nvSpPr>
          <p:spPr bwMode="auto">
            <a:xfrm>
              <a:off x="2799800" y="2010975"/>
              <a:ext cx="56313" cy="59317"/>
            </a:xfrm>
            <a:custGeom>
              <a:avLst/>
              <a:gdLst>
                <a:gd name="T0" fmla="*/ 32 w 48"/>
                <a:gd name="T1" fmla="*/ 18 h 51"/>
                <a:gd name="T2" fmla="*/ 43 w 48"/>
                <a:gd name="T3" fmla="*/ 47 h 51"/>
                <a:gd name="T4" fmla="*/ 15 w 48"/>
                <a:gd name="T5" fmla="*/ 33 h 51"/>
                <a:gd name="T6" fmla="*/ 5 w 48"/>
                <a:gd name="T7" fmla="*/ 4 h 51"/>
                <a:gd name="T8" fmla="*/ 32 w 48"/>
                <a:gd name="T9" fmla="*/ 1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1">
                  <a:moveTo>
                    <a:pt x="32" y="18"/>
                  </a:moveTo>
                  <a:cubicBezTo>
                    <a:pt x="43" y="29"/>
                    <a:pt x="48" y="42"/>
                    <a:pt x="43" y="47"/>
                  </a:cubicBezTo>
                  <a:cubicBezTo>
                    <a:pt x="38" y="51"/>
                    <a:pt x="26" y="45"/>
                    <a:pt x="15" y="33"/>
                  </a:cubicBezTo>
                  <a:cubicBezTo>
                    <a:pt x="4" y="21"/>
                    <a:pt x="0" y="8"/>
                    <a:pt x="5" y="4"/>
                  </a:cubicBezTo>
                  <a:cubicBezTo>
                    <a:pt x="9" y="0"/>
                    <a:pt x="22" y="6"/>
                    <a:pt x="32" y="18"/>
                  </a:cubicBez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3" name="îṣḻíḑê"/>
            <p:cNvSpPr/>
            <p:nvPr/>
          </p:nvSpPr>
          <p:spPr bwMode="auto">
            <a:xfrm>
              <a:off x="2805807" y="2016231"/>
              <a:ext cx="8259" cy="9761"/>
            </a:xfrm>
            <a:custGeom>
              <a:avLst/>
              <a:gdLst>
                <a:gd name="T0" fmla="*/ 1 w 7"/>
                <a:gd name="T1" fmla="*/ 8 h 8"/>
                <a:gd name="T2" fmla="*/ 1 w 7"/>
                <a:gd name="T3" fmla="*/ 8 h 8"/>
                <a:gd name="T4" fmla="*/ 1 w 7"/>
                <a:gd name="T5" fmla="*/ 3 h 8"/>
                <a:gd name="T6" fmla="*/ 6 w 7"/>
                <a:gd name="T7" fmla="*/ 1 h 8"/>
                <a:gd name="T8" fmla="*/ 7 w 7"/>
                <a:gd name="T9" fmla="*/ 2 h 8"/>
                <a:gd name="T10" fmla="*/ 6 w 7"/>
                <a:gd name="T11" fmla="*/ 2 h 8"/>
                <a:gd name="T12" fmla="*/ 3 w 7"/>
                <a:gd name="T13" fmla="*/ 4 h 8"/>
                <a:gd name="T14" fmla="*/ 3 w 7"/>
                <a:gd name="T15" fmla="*/ 7 h 8"/>
                <a:gd name="T16" fmla="*/ 2 w 7"/>
                <a:gd name="T17" fmla="*/ 8 h 8"/>
                <a:gd name="T18" fmla="*/ 1 w 7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3" y="0"/>
                    <a:pt x="6" y="1"/>
                    <a:pt x="6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5" y="2"/>
                    <a:pt x="3" y="3"/>
                    <a:pt x="3" y="4"/>
                  </a:cubicBezTo>
                  <a:cubicBezTo>
                    <a:pt x="2" y="4"/>
                    <a:pt x="2" y="6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4" name="îṩľîḓe"/>
            <p:cNvSpPr/>
            <p:nvPr/>
          </p:nvSpPr>
          <p:spPr bwMode="auto">
            <a:xfrm>
              <a:off x="2809562" y="2030497"/>
              <a:ext cx="15768" cy="18020"/>
            </a:xfrm>
            <a:custGeom>
              <a:avLst/>
              <a:gdLst>
                <a:gd name="T0" fmla="*/ 13 w 14"/>
                <a:gd name="T1" fmla="*/ 15 h 15"/>
                <a:gd name="T2" fmla="*/ 13 w 14"/>
                <a:gd name="T3" fmla="*/ 15 h 15"/>
                <a:gd name="T4" fmla="*/ 0 w 14"/>
                <a:gd name="T5" fmla="*/ 1 h 15"/>
                <a:gd name="T6" fmla="*/ 0 w 14"/>
                <a:gd name="T7" fmla="*/ 0 h 15"/>
                <a:gd name="T8" fmla="*/ 2 w 14"/>
                <a:gd name="T9" fmla="*/ 0 h 15"/>
                <a:gd name="T10" fmla="*/ 13 w 14"/>
                <a:gd name="T11" fmla="*/ 13 h 15"/>
                <a:gd name="T12" fmla="*/ 14 w 14"/>
                <a:gd name="T13" fmla="*/ 14 h 15"/>
                <a:gd name="T14" fmla="*/ 13 w 1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13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7" y="1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8" y="10"/>
                    <a:pt x="13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4" y="15"/>
                    <a:pt x="13" y="15"/>
                    <a:pt x="13" y="15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5" name="iśḻiḋè"/>
            <p:cNvSpPr/>
            <p:nvPr/>
          </p:nvSpPr>
          <p:spPr bwMode="auto">
            <a:xfrm>
              <a:off x="2895908" y="1989201"/>
              <a:ext cx="47303" cy="18771"/>
            </a:xfrm>
            <a:custGeom>
              <a:avLst/>
              <a:gdLst>
                <a:gd name="T0" fmla="*/ 40 w 40"/>
                <a:gd name="T1" fmla="*/ 8 h 16"/>
                <a:gd name="T2" fmla="*/ 10 w 40"/>
                <a:gd name="T3" fmla="*/ 5 h 16"/>
                <a:gd name="T4" fmla="*/ 3 w 40"/>
                <a:gd name="T5" fmla="*/ 15 h 16"/>
                <a:gd name="T6" fmla="*/ 20 w 40"/>
                <a:gd name="T7" fmla="*/ 10 h 16"/>
                <a:gd name="T8" fmla="*/ 40 w 4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">
                  <a:moveTo>
                    <a:pt x="40" y="8"/>
                  </a:moveTo>
                  <a:cubicBezTo>
                    <a:pt x="40" y="6"/>
                    <a:pt x="19" y="0"/>
                    <a:pt x="10" y="5"/>
                  </a:cubicBezTo>
                  <a:cubicBezTo>
                    <a:pt x="0" y="9"/>
                    <a:pt x="1" y="16"/>
                    <a:pt x="3" y="15"/>
                  </a:cubicBezTo>
                  <a:cubicBezTo>
                    <a:pt x="5" y="14"/>
                    <a:pt x="15" y="10"/>
                    <a:pt x="20" y="10"/>
                  </a:cubicBezTo>
                  <a:cubicBezTo>
                    <a:pt x="26" y="10"/>
                    <a:pt x="40" y="10"/>
                    <a:pt x="40" y="8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6" name="iS1ïḋe"/>
            <p:cNvSpPr/>
            <p:nvPr/>
          </p:nvSpPr>
          <p:spPr bwMode="auto">
            <a:xfrm>
              <a:off x="2824578" y="2000463"/>
              <a:ext cx="47303" cy="17270"/>
            </a:xfrm>
            <a:custGeom>
              <a:avLst/>
              <a:gdLst>
                <a:gd name="T0" fmla="*/ 0 w 40"/>
                <a:gd name="T1" fmla="*/ 13 h 15"/>
                <a:gd name="T2" fmla="*/ 29 w 40"/>
                <a:gd name="T3" fmla="*/ 1 h 15"/>
                <a:gd name="T4" fmla="*/ 38 w 40"/>
                <a:gd name="T5" fmla="*/ 9 h 15"/>
                <a:gd name="T6" fmla="*/ 20 w 40"/>
                <a:gd name="T7" fmla="*/ 9 h 15"/>
                <a:gd name="T8" fmla="*/ 0 w 40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5">
                  <a:moveTo>
                    <a:pt x="0" y="13"/>
                  </a:moveTo>
                  <a:cubicBezTo>
                    <a:pt x="0" y="11"/>
                    <a:pt x="18" y="0"/>
                    <a:pt x="29" y="1"/>
                  </a:cubicBezTo>
                  <a:cubicBezTo>
                    <a:pt x="39" y="3"/>
                    <a:pt x="40" y="10"/>
                    <a:pt x="38" y="9"/>
                  </a:cubicBezTo>
                  <a:cubicBezTo>
                    <a:pt x="36" y="9"/>
                    <a:pt x="25" y="8"/>
                    <a:pt x="20" y="9"/>
                  </a:cubicBezTo>
                  <a:cubicBezTo>
                    <a:pt x="14" y="11"/>
                    <a:pt x="0" y="15"/>
                    <a:pt x="0" y="13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7" name="ïšlïḋe"/>
            <p:cNvSpPr/>
            <p:nvPr/>
          </p:nvSpPr>
          <p:spPr bwMode="auto">
            <a:xfrm>
              <a:off x="2911676" y="2017733"/>
              <a:ext cx="21024" cy="6758"/>
            </a:xfrm>
            <a:custGeom>
              <a:avLst/>
              <a:gdLst>
                <a:gd name="T0" fmla="*/ 25 w 28"/>
                <a:gd name="T1" fmla="*/ 0 h 9"/>
                <a:gd name="T2" fmla="*/ 0 w 28"/>
                <a:gd name="T3" fmla="*/ 2 h 9"/>
                <a:gd name="T4" fmla="*/ 0 w 28"/>
                <a:gd name="T5" fmla="*/ 9 h 9"/>
                <a:gd name="T6" fmla="*/ 28 w 28"/>
                <a:gd name="T7" fmla="*/ 3 h 9"/>
                <a:gd name="T8" fmla="*/ 25 w 2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">
                  <a:moveTo>
                    <a:pt x="25" y="0"/>
                  </a:moveTo>
                  <a:lnTo>
                    <a:pt x="0" y="2"/>
                  </a:lnTo>
                  <a:lnTo>
                    <a:pt x="0" y="9"/>
                  </a:lnTo>
                  <a:lnTo>
                    <a:pt x="28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8" name="išḷiḑé"/>
            <p:cNvSpPr/>
            <p:nvPr/>
          </p:nvSpPr>
          <p:spPr bwMode="auto">
            <a:xfrm>
              <a:off x="2916181" y="2017733"/>
              <a:ext cx="12013" cy="17270"/>
            </a:xfrm>
            <a:custGeom>
              <a:avLst/>
              <a:gdLst>
                <a:gd name="T0" fmla="*/ 1 w 10"/>
                <a:gd name="T1" fmla="*/ 8 h 15"/>
                <a:gd name="T2" fmla="*/ 6 w 10"/>
                <a:gd name="T3" fmla="*/ 15 h 15"/>
                <a:gd name="T4" fmla="*/ 9 w 10"/>
                <a:gd name="T5" fmla="*/ 7 h 15"/>
                <a:gd name="T6" fmla="*/ 4 w 10"/>
                <a:gd name="T7" fmla="*/ 1 h 15"/>
                <a:gd name="T8" fmla="*/ 1 w 10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" y="8"/>
                  </a:moveTo>
                  <a:cubicBezTo>
                    <a:pt x="1" y="12"/>
                    <a:pt x="4" y="15"/>
                    <a:pt x="6" y="15"/>
                  </a:cubicBezTo>
                  <a:cubicBezTo>
                    <a:pt x="8" y="14"/>
                    <a:pt x="10" y="11"/>
                    <a:pt x="9" y="7"/>
                  </a:cubicBezTo>
                  <a:cubicBezTo>
                    <a:pt x="9" y="3"/>
                    <a:pt x="6" y="0"/>
                    <a:pt x="4" y="1"/>
                  </a:cubicBezTo>
                  <a:cubicBezTo>
                    <a:pt x="2" y="1"/>
                    <a:pt x="0" y="4"/>
                    <a:pt x="1" y="8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69" name="ïṧļîḓè"/>
            <p:cNvSpPr/>
            <p:nvPr/>
          </p:nvSpPr>
          <p:spPr bwMode="auto">
            <a:xfrm>
              <a:off x="2841848" y="2022238"/>
              <a:ext cx="21775" cy="8259"/>
            </a:xfrm>
            <a:custGeom>
              <a:avLst/>
              <a:gdLst>
                <a:gd name="T0" fmla="*/ 2 w 29"/>
                <a:gd name="T1" fmla="*/ 6 h 11"/>
                <a:gd name="T2" fmla="*/ 27 w 29"/>
                <a:gd name="T3" fmla="*/ 0 h 11"/>
                <a:gd name="T4" fmla="*/ 29 w 29"/>
                <a:gd name="T5" fmla="*/ 8 h 11"/>
                <a:gd name="T6" fmla="*/ 0 w 29"/>
                <a:gd name="T7" fmla="*/ 11 h 11"/>
                <a:gd name="T8" fmla="*/ 2 w 29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">
                  <a:moveTo>
                    <a:pt x="2" y="6"/>
                  </a:moveTo>
                  <a:lnTo>
                    <a:pt x="27" y="0"/>
                  </a:lnTo>
                  <a:lnTo>
                    <a:pt x="29" y="8"/>
                  </a:lnTo>
                  <a:lnTo>
                    <a:pt x="0" y="11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0" name="iṣ1îḋè"/>
            <p:cNvSpPr/>
            <p:nvPr/>
          </p:nvSpPr>
          <p:spPr bwMode="auto">
            <a:xfrm>
              <a:off x="2849356" y="2024490"/>
              <a:ext cx="10512" cy="18020"/>
            </a:xfrm>
            <a:custGeom>
              <a:avLst/>
              <a:gdLst>
                <a:gd name="T0" fmla="*/ 9 w 9"/>
                <a:gd name="T1" fmla="*/ 7 h 15"/>
                <a:gd name="T2" fmla="*/ 5 w 9"/>
                <a:gd name="T3" fmla="*/ 15 h 15"/>
                <a:gd name="T4" fmla="*/ 0 w 9"/>
                <a:gd name="T5" fmla="*/ 8 h 15"/>
                <a:gd name="T6" fmla="*/ 4 w 9"/>
                <a:gd name="T7" fmla="*/ 0 h 15"/>
                <a:gd name="T8" fmla="*/ 9 w 9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7"/>
                  </a:moveTo>
                  <a:cubicBezTo>
                    <a:pt x="9" y="11"/>
                    <a:pt x="7" y="14"/>
                    <a:pt x="5" y="15"/>
                  </a:cubicBezTo>
                  <a:cubicBezTo>
                    <a:pt x="3" y="15"/>
                    <a:pt x="1" y="12"/>
                    <a:pt x="0" y="8"/>
                  </a:cubicBezTo>
                  <a:cubicBezTo>
                    <a:pt x="0" y="4"/>
                    <a:pt x="2" y="1"/>
                    <a:pt x="4" y="0"/>
                  </a:cubicBezTo>
                  <a:cubicBezTo>
                    <a:pt x="6" y="0"/>
                    <a:pt x="8" y="3"/>
                    <a:pt x="9" y="7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1" name="iślïḍè"/>
            <p:cNvSpPr/>
            <p:nvPr/>
          </p:nvSpPr>
          <p:spPr bwMode="auto">
            <a:xfrm>
              <a:off x="2874134" y="2072544"/>
              <a:ext cx="38293" cy="9761"/>
            </a:xfrm>
            <a:custGeom>
              <a:avLst/>
              <a:gdLst>
                <a:gd name="T0" fmla="*/ 8 w 33"/>
                <a:gd name="T1" fmla="*/ 8 h 8"/>
                <a:gd name="T2" fmla="*/ 0 w 33"/>
                <a:gd name="T3" fmla="*/ 5 h 8"/>
                <a:gd name="T4" fmla="*/ 0 w 33"/>
                <a:gd name="T5" fmla="*/ 4 h 8"/>
                <a:gd name="T6" fmla="*/ 1 w 33"/>
                <a:gd name="T7" fmla="*/ 4 h 8"/>
                <a:gd name="T8" fmla="*/ 16 w 33"/>
                <a:gd name="T9" fmla="*/ 6 h 8"/>
                <a:gd name="T10" fmla="*/ 32 w 33"/>
                <a:gd name="T11" fmla="*/ 0 h 8"/>
                <a:gd name="T12" fmla="*/ 33 w 33"/>
                <a:gd name="T13" fmla="*/ 0 h 8"/>
                <a:gd name="T14" fmla="*/ 33 w 33"/>
                <a:gd name="T15" fmla="*/ 2 h 8"/>
                <a:gd name="T16" fmla="*/ 17 w 33"/>
                <a:gd name="T17" fmla="*/ 8 h 8"/>
                <a:gd name="T18" fmla="*/ 8 w 3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">
                  <a:moveTo>
                    <a:pt x="8" y="8"/>
                  </a:moveTo>
                  <a:cubicBezTo>
                    <a:pt x="4" y="7"/>
                    <a:pt x="1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1" y="3"/>
                    <a:pt x="1" y="4"/>
                  </a:cubicBezTo>
                  <a:cubicBezTo>
                    <a:pt x="1" y="4"/>
                    <a:pt x="9" y="7"/>
                    <a:pt x="16" y="6"/>
                  </a:cubicBezTo>
                  <a:cubicBezTo>
                    <a:pt x="26" y="5"/>
                    <a:pt x="31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3" y="1"/>
                    <a:pt x="33" y="1"/>
                    <a:pt x="33" y="2"/>
                  </a:cubicBezTo>
                  <a:cubicBezTo>
                    <a:pt x="33" y="2"/>
                    <a:pt x="27" y="7"/>
                    <a:pt x="17" y="8"/>
                  </a:cubicBezTo>
                  <a:cubicBezTo>
                    <a:pt x="13" y="8"/>
                    <a:pt x="10" y="8"/>
                    <a:pt x="8" y="8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2" name="išľïḍê"/>
            <p:cNvSpPr/>
            <p:nvPr/>
          </p:nvSpPr>
          <p:spPr bwMode="auto">
            <a:xfrm>
              <a:off x="2803555" y="1959918"/>
              <a:ext cx="21024" cy="33037"/>
            </a:xfrm>
            <a:custGeom>
              <a:avLst/>
              <a:gdLst>
                <a:gd name="T0" fmla="*/ 18 w 18"/>
                <a:gd name="T1" fmla="*/ 4 h 28"/>
                <a:gd name="T2" fmla="*/ 14 w 18"/>
                <a:gd name="T3" fmla="*/ 25 h 28"/>
                <a:gd name="T4" fmla="*/ 14 w 18"/>
                <a:gd name="T5" fmla="*/ 25 h 28"/>
                <a:gd name="T6" fmla="*/ 0 w 18"/>
                <a:gd name="T7" fmla="*/ 17 h 28"/>
                <a:gd name="T8" fmla="*/ 0 w 18"/>
                <a:gd name="T9" fmla="*/ 4 h 28"/>
                <a:gd name="T10" fmla="*/ 1 w 18"/>
                <a:gd name="T11" fmla="*/ 3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8" y="28"/>
                    <a:pt x="1" y="24"/>
                    <a:pt x="0" y="17"/>
                  </a:cubicBezTo>
                  <a:cubicBezTo>
                    <a:pt x="0" y="12"/>
                    <a:pt x="0" y="8"/>
                    <a:pt x="0" y="4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3" y="5"/>
                    <a:pt x="8" y="0"/>
                    <a:pt x="18" y="4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3" name="îŝlíḍê"/>
            <p:cNvSpPr/>
            <p:nvPr/>
          </p:nvSpPr>
          <p:spPr bwMode="auto">
            <a:xfrm>
              <a:off x="2782531" y="1874322"/>
              <a:ext cx="177199" cy="137404"/>
            </a:xfrm>
            <a:custGeom>
              <a:avLst/>
              <a:gdLst>
                <a:gd name="T0" fmla="*/ 141 w 151"/>
                <a:gd name="T1" fmla="*/ 117 h 117"/>
                <a:gd name="T2" fmla="*/ 130 w 151"/>
                <a:gd name="T3" fmla="*/ 84 h 117"/>
                <a:gd name="T4" fmla="*/ 130 w 151"/>
                <a:gd name="T5" fmla="*/ 84 h 117"/>
                <a:gd name="T6" fmla="*/ 130 w 151"/>
                <a:gd name="T7" fmla="*/ 83 h 117"/>
                <a:gd name="T8" fmla="*/ 128 w 151"/>
                <a:gd name="T9" fmla="*/ 84 h 117"/>
                <a:gd name="T10" fmla="*/ 120 w 151"/>
                <a:gd name="T11" fmla="*/ 86 h 117"/>
                <a:gd name="T12" fmla="*/ 120 w 151"/>
                <a:gd name="T13" fmla="*/ 86 h 117"/>
                <a:gd name="T14" fmla="*/ 25 w 151"/>
                <a:gd name="T15" fmla="*/ 94 h 117"/>
                <a:gd name="T16" fmla="*/ 27 w 151"/>
                <a:gd name="T17" fmla="*/ 36 h 117"/>
                <a:gd name="T18" fmla="*/ 133 w 151"/>
                <a:gd name="T19" fmla="*/ 54 h 117"/>
                <a:gd name="T20" fmla="*/ 147 w 151"/>
                <a:gd name="T21" fmla="*/ 92 h 117"/>
                <a:gd name="T22" fmla="*/ 141 w 151"/>
                <a:gd name="T2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117">
                  <a:moveTo>
                    <a:pt x="141" y="117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30" y="83"/>
                    <a:pt x="130" y="83"/>
                    <a:pt x="130" y="83"/>
                  </a:cubicBezTo>
                  <a:cubicBezTo>
                    <a:pt x="130" y="83"/>
                    <a:pt x="129" y="83"/>
                    <a:pt x="128" y="84"/>
                  </a:cubicBezTo>
                  <a:cubicBezTo>
                    <a:pt x="127" y="84"/>
                    <a:pt x="124" y="85"/>
                    <a:pt x="120" y="86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97" y="93"/>
                    <a:pt x="41" y="107"/>
                    <a:pt x="25" y="94"/>
                  </a:cubicBezTo>
                  <a:cubicBezTo>
                    <a:pt x="13" y="83"/>
                    <a:pt x="0" y="56"/>
                    <a:pt x="27" y="36"/>
                  </a:cubicBezTo>
                  <a:cubicBezTo>
                    <a:pt x="72" y="0"/>
                    <a:pt x="116" y="28"/>
                    <a:pt x="133" y="54"/>
                  </a:cubicBezTo>
                  <a:cubicBezTo>
                    <a:pt x="151" y="80"/>
                    <a:pt x="146" y="82"/>
                    <a:pt x="147" y="92"/>
                  </a:cubicBezTo>
                  <a:cubicBezTo>
                    <a:pt x="149" y="102"/>
                    <a:pt x="141" y="117"/>
                    <a:pt x="141" y="117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4" name="íSḷiḍè"/>
            <p:cNvSpPr/>
            <p:nvPr/>
          </p:nvSpPr>
          <p:spPr bwMode="auto">
            <a:xfrm>
              <a:off x="2922938" y="1942649"/>
              <a:ext cx="18020" cy="33037"/>
            </a:xfrm>
            <a:custGeom>
              <a:avLst/>
              <a:gdLst>
                <a:gd name="T0" fmla="*/ 10 w 15"/>
                <a:gd name="T1" fmla="*/ 25 h 28"/>
                <a:gd name="T2" fmla="*/ 10 w 15"/>
                <a:gd name="T3" fmla="*/ 25 h 28"/>
                <a:gd name="T4" fmla="*/ 8 w 15"/>
                <a:gd name="T5" fmla="*/ 26 h 28"/>
                <a:gd name="T6" fmla="*/ 0 w 15"/>
                <a:gd name="T7" fmla="*/ 28 h 28"/>
                <a:gd name="T8" fmla="*/ 0 w 15"/>
                <a:gd name="T9" fmla="*/ 28 h 28"/>
                <a:gd name="T10" fmla="*/ 12 w 15"/>
                <a:gd name="T11" fmla="*/ 1 h 28"/>
                <a:gd name="T12" fmla="*/ 12 w 15"/>
                <a:gd name="T13" fmla="*/ 1 h 28"/>
                <a:gd name="T14" fmla="*/ 13 w 15"/>
                <a:gd name="T15" fmla="*/ 0 h 28"/>
                <a:gd name="T16" fmla="*/ 14 w 15"/>
                <a:gd name="T17" fmla="*/ 1 h 28"/>
                <a:gd name="T18" fmla="*/ 14 w 15"/>
                <a:gd name="T19" fmla="*/ 1 h 28"/>
                <a:gd name="T20" fmla="*/ 10 w 15"/>
                <a:gd name="T21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8"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9" y="25"/>
                    <a:pt x="8" y="26"/>
                  </a:cubicBezTo>
                  <a:cubicBezTo>
                    <a:pt x="7" y="26"/>
                    <a:pt x="4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" y="25"/>
                    <a:pt x="12" y="8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6"/>
                    <a:pt x="12" y="22"/>
                    <a:pt x="10" y="25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5" name="îṥlïḑé"/>
            <p:cNvSpPr/>
            <p:nvPr/>
          </p:nvSpPr>
          <p:spPr bwMode="auto">
            <a:xfrm>
              <a:off x="2885396" y="2088312"/>
              <a:ext cx="18020" cy="6007"/>
            </a:xfrm>
            <a:custGeom>
              <a:avLst/>
              <a:gdLst>
                <a:gd name="T0" fmla="*/ 4 w 15"/>
                <a:gd name="T1" fmla="*/ 4 h 5"/>
                <a:gd name="T2" fmla="*/ 0 w 15"/>
                <a:gd name="T3" fmla="*/ 3 h 5"/>
                <a:gd name="T4" fmla="*/ 0 w 15"/>
                <a:gd name="T5" fmla="*/ 1 h 5"/>
                <a:gd name="T6" fmla="*/ 1 w 15"/>
                <a:gd name="T7" fmla="*/ 1 h 5"/>
                <a:gd name="T8" fmla="*/ 13 w 15"/>
                <a:gd name="T9" fmla="*/ 0 h 5"/>
                <a:gd name="T10" fmla="*/ 15 w 15"/>
                <a:gd name="T11" fmla="*/ 0 h 5"/>
                <a:gd name="T12" fmla="*/ 15 w 15"/>
                <a:gd name="T13" fmla="*/ 2 h 5"/>
                <a:gd name="T14" fmla="*/ 4 w 15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4" y="4"/>
                  </a:moveTo>
                  <a:cubicBezTo>
                    <a:pt x="2" y="4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7" y="5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1" y="5"/>
                    <a:pt x="7" y="5"/>
                    <a:pt x="4" y="4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6" name="ïṩľiḑe"/>
            <p:cNvSpPr/>
            <p:nvPr/>
          </p:nvSpPr>
          <p:spPr bwMode="auto">
            <a:xfrm>
              <a:off x="3153447" y="2624413"/>
              <a:ext cx="28532" cy="28532"/>
            </a:xfrm>
            <a:custGeom>
              <a:avLst/>
              <a:gdLst>
                <a:gd name="T0" fmla="*/ 33 w 38"/>
                <a:gd name="T1" fmla="*/ 38 h 38"/>
                <a:gd name="T2" fmla="*/ 0 w 38"/>
                <a:gd name="T3" fmla="*/ 5 h 38"/>
                <a:gd name="T4" fmla="*/ 5 w 38"/>
                <a:gd name="T5" fmla="*/ 0 h 38"/>
                <a:gd name="T6" fmla="*/ 38 w 38"/>
                <a:gd name="T7" fmla="*/ 35 h 38"/>
                <a:gd name="T8" fmla="*/ 33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3" y="38"/>
                  </a:moveTo>
                  <a:lnTo>
                    <a:pt x="0" y="5"/>
                  </a:lnTo>
                  <a:lnTo>
                    <a:pt x="5" y="0"/>
                  </a:lnTo>
                  <a:lnTo>
                    <a:pt x="38" y="35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7" name="ïṣ1îḑe"/>
            <p:cNvSpPr/>
            <p:nvPr/>
          </p:nvSpPr>
          <p:spPr bwMode="auto">
            <a:xfrm>
              <a:off x="3153447" y="2624413"/>
              <a:ext cx="28532" cy="28532"/>
            </a:xfrm>
            <a:custGeom>
              <a:avLst/>
              <a:gdLst>
                <a:gd name="T0" fmla="*/ 5 w 38"/>
                <a:gd name="T1" fmla="*/ 38 h 38"/>
                <a:gd name="T2" fmla="*/ 0 w 38"/>
                <a:gd name="T3" fmla="*/ 33 h 38"/>
                <a:gd name="T4" fmla="*/ 35 w 38"/>
                <a:gd name="T5" fmla="*/ 0 h 38"/>
                <a:gd name="T6" fmla="*/ 38 w 38"/>
                <a:gd name="T7" fmla="*/ 5 h 38"/>
                <a:gd name="T8" fmla="*/ 5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5" y="38"/>
                  </a:moveTo>
                  <a:lnTo>
                    <a:pt x="0" y="33"/>
                  </a:lnTo>
                  <a:lnTo>
                    <a:pt x="35" y="0"/>
                  </a:lnTo>
                  <a:lnTo>
                    <a:pt x="38" y="5"/>
                  </a:lnTo>
                  <a:lnTo>
                    <a:pt x="5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8" name="iṥľiḓè"/>
            <p:cNvSpPr/>
            <p:nvPr/>
          </p:nvSpPr>
          <p:spPr bwMode="auto">
            <a:xfrm>
              <a:off x="2636117" y="2128107"/>
              <a:ext cx="28532" cy="27781"/>
            </a:xfrm>
            <a:custGeom>
              <a:avLst/>
              <a:gdLst>
                <a:gd name="T0" fmla="*/ 33 w 38"/>
                <a:gd name="T1" fmla="*/ 37 h 37"/>
                <a:gd name="T2" fmla="*/ 0 w 38"/>
                <a:gd name="T3" fmla="*/ 3 h 37"/>
                <a:gd name="T4" fmla="*/ 5 w 38"/>
                <a:gd name="T5" fmla="*/ 0 h 37"/>
                <a:gd name="T6" fmla="*/ 38 w 38"/>
                <a:gd name="T7" fmla="*/ 33 h 37"/>
                <a:gd name="T8" fmla="*/ 33 w 3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3" y="37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38" y="33"/>
                  </a:lnTo>
                  <a:lnTo>
                    <a:pt x="3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79" name="ïsľiḓe"/>
            <p:cNvSpPr/>
            <p:nvPr/>
          </p:nvSpPr>
          <p:spPr bwMode="auto">
            <a:xfrm>
              <a:off x="2636117" y="2128107"/>
              <a:ext cx="28532" cy="27781"/>
            </a:xfrm>
            <a:custGeom>
              <a:avLst/>
              <a:gdLst>
                <a:gd name="T0" fmla="*/ 5 w 38"/>
                <a:gd name="T1" fmla="*/ 37 h 37"/>
                <a:gd name="T2" fmla="*/ 0 w 38"/>
                <a:gd name="T3" fmla="*/ 33 h 37"/>
                <a:gd name="T4" fmla="*/ 35 w 38"/>
                <a:gd name="T5" fmla="*/ 0 h 37"/>
                <a:gd name="T6" fmla="*/ 38 w 38"/>
                <a:gd name="T7" fmla="*/ 5 h 37"/>
                <a:gd name="T8" fmla="*/ 5 w 3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5" y="37"/>
                  </a:moveTo>
                  <a:lnTo>
                    <a:pt x="0" y="33"/>
                  </a:lnTo>
                  <a:lnTo>
                    <a:pt x="35" y="0"/>
                  </a:lnTo>
                  <a:lnTo>
                    <a:pt x="38" y="5"/>
                  </a:lnTo>
                  <a:lnTo>
                    <a:pt x="5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0" name="ïşľidé"/>
            <p:cNvSpPr/>
            <p:nvPr/>
          </p:nvSpPr>
          <p:spPr bwMode="auto">
            <a:xfrm>
              <a:off x="2650383" y="2907480"/>
              <a:ext cx="31535" cy="24778"/>
            </a:xfrm>
            <a:custGeom>
              <a:avLst/>
              <a:gdLst>
                <a:gd name="T0" fmla="*/ 0 w 42"/>
                <a:gd name="T1" fmla="*/ 28 h 33"/>
                <a:gd name="T2" fmla="*/ 38 w 42"/>
                <a:gd name="T3" fmla="*/ 0 h 33"/>
                <a:gd name="T4" fmla="*/ 42 w 42"/>
                <a:gd name="T5" fmla="*/ 5 h 33"/>
                <a:gd name="T6" fmla="*/ 3 w 42"/>
                <a:gd name="T7" fmla="*/ 33 h 33"/>
                <a:gd name="T8" fmla="*/ 0 w 42"/>
                <a:gd name="T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3">
                  <a:moveTo>
                    <a:pt x="0" y="28"/>
                  </a:moveTo>
                  <a:lnTo>
                    <a:pt x="38" y="0"/>
                  </a:lnTo>
                  <a:lnTo>
                    <a:pt x="42" y="5"/>
                  </a:lnTo>
                  <a:lnTo>
                    <a:pt x="3" y="33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1" name="íṡļïḑè"/>
            <p:cNvSpPr/>
            <p:nvPr/>
          </p:nvSpPr>
          <p:spPr bwMode="auto">
            <a:xfrm>
              <a:off x="2654137" y="2904477"/>
              <a:ext cx="24778" cy="31535"/>
            </a:xfrm>
            <a:custGeom>
              <a:avLst/>
              <a:gdLst>
                <a:gd name="T0" fmla="*/ 0 w 33"/>
                <a:gd name="T1" fmla="*/ 3 h 42"/>
                <a:gd name="T2" fmla="*/ 5 w 33"/>
                <a:gd name="T3" fmla="*/ 0 h 42"/>
                <a:gd name="T4" fmla="*/ 33 w 33"/>
                <a:gd name="T5" fmla="*/ 39 h 42"/>
                <a:gd name="T6" fmla="*/ 26 w 33"/>
                <a:gd name="T7" fmla="*/ 42 h 42"/>
                <a:gd name="T8" fmla="*/ 0 w 33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0" y="3"/>
                  </a:moveTo>
                  <a:lnTo>
                    <a:pt x="5" y="0"/>
                  </a:lnTo>
                  <a:lnTo>
                    <a:pt x="33" y="39"/>
                  </a:lnTo>
                  <a:lnTo>
                    <a:pt x="26" y="4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2" name="îṣliḍé"/>
            <p:cNvSpPr/>
            <p:nvPr/>
          </p:nvSpPr>
          <p:spPr bwMode="auto">
            <a:xfrm>
              <a:off x="2824578" y="2165649"/>
              <a:ext cx="135152" cy="28532"/>
            </a:xfrm>
            <a:custGeom>
              <a:avLst/>
              <a:gdLst>
                <a:gd name="T0" fmla="*/ 115 w 115"/>
                <a:gd name="T1" fmla="*/ 1 h 24"/>
                <a:gd name="T2" fmla="*/ 100 w 115"/>
                <a:gd name="T3" fmla="*/ 19 h 24"/>
                <a:gd name="T4" fmla="*/ 99 w 115"/>
                <a:gd name="T5" fmla="*/ 20 h 24"/>
                <a:gd name="T6" fmla="*/ 59 w 115"/>
                <a:gd name="T7" fmla="*/ 9 h 24"/>
                <a:gd name="T8" fmla="*/ 22 w 115"/>
                <a:gd name="T9" fmla="*/ 23 h 24"/>
                <a:gd name="T10" fmla="*/ 21 w 115"/>
                <a:gd name="T11" fmla="*/ 24 h 24"/>
                <a:gd name="T12" fmla="*/ 21 w 115"/>
                <a:gd name="T13" fmla="*/ 23 h 24"/>
                <a:gd name="T14" fmla="*/ 0 w 115"/>
                <a:gd name="T15" fmla="*/ 8 h 24"/>
                <a:gd name="T16" fmla="*/ 2 w 115"/>
                <a:gd name="T17" fmla="*/ 7 h 24"/>
                <a:gd name="T18" fmla="*/ 21 w 115"/>
                <a:gd name="T19" fmla="*/ 21 h 24"/>
                <a:gd name="T20" fmla="*/ 59 w 115"/>
                <a:gd name="T21" fmla="*/ 7 h 24"/>
                <a:gd name="T22" fmla="*/ 60 w 115"/>
                <a:gd name="T23" fmla="*/ 7 h 24"/>
                <a:gd name="T24" fmla="*/ 99 w 115"/>
                <a:gd name="T25" fmla="*/ 18 h 24"/>
                <a:gd name="T26" fmla="*/ 113 w 115"/>
                <a:gd name="T27" fmla="*/ 0 h 24"/>
                <a:gd name="T28" fmla="*/ 115 w 115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24">
                  <a:moveTo>
                    <a:pt x="115" y="1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1" y="24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6" y="20"/>
                    <a:pt x="6" y="13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1"/>
                    <a:pt x="15" y="17"/>
                    <a:pt x="21" y="21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60" y="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3" name="îŝľïďè"/>
            <p:cNvSpPr/>
            <p:nvPr/>
          </p:nvSpPr>
          <p:spPr bwMode="auto">
            <a:xfrm>
              <a:off x="2990514" y="2573356"/>
              <a:ext cx="89350" cy="837940"/>
            </a:xfrm>
            <a:custGeom>
              <a:avLst/>
              <a:gdLst>
                <a:gd name="T0" fmla="*/ 74 w 76"/>
                <a:gd name="T1" fmla="*/ 714 h 714"/>
                <a:gd name="T2" fmla="*/ 64 w 76"/>
                <a:gd name="T3" fmla="*/ 527 h 714"/>
                <a:gd name="T4" fmla="*/ 0 w 76"/>
                <a:gd name="T5" fmla="*/ 0 h 714"/>
                <a:gd name="T6" fmla="*/ 2 w 76"/>
                <a:gd name="T7" fmla="*/ 0 h 714"/>
                <a:gd name="T8" fmla="*/ 66 w 76"/>
                <a:gd name="T9" fmla="*/ 527 h 714"/>
                <a:gd name="T10" fmla="*/ 76 w 76"/>
                <a:gd name="T11" fmla="*/ 713 h 714"/>
                <a:gd name="T12" fmla="*/ 74 w 76"/>
                <a:gd name="T13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14">
                  <a:moveTo>
                    <a:pt x="74" y="714"/>
                  </a:moveTo>
                  <a:cubicBezTo>
                    <a:pt x="73" y="713"/>
                    <a:pt x="71" y="620"/>
                    <a:pt x="64" y="527"/>
                  </a:cubicBezTo>
                  <a:cubicBezTo>
                    <a:pt x="55" y="389"/>
                    <a:pt x="23" y="146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5" y="146"/>
                    <a:pt x="57" y="389"/>
                    <a:pt x="66" y="527"/>
                  </a:cubicBezTo>
                  <a:cubicBezTo>
                    <a:pt x="73" y="620"/>
                    <a:pt x="75" y="713"/>
                    <a:pt x="76" y="713"/>
                  </a:cubicBezTo>
                  <a:lnTo>
                    <a:pt x="74" y="714"/>
                  </a:lnTo>
                  <a:close/>
                </a:path>
              </a:pathLst>
            </a:custGeom>
            <a:solidFill>
              <a:srgbClr val="432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4" name="ïš1íḑe"/>
            <p:cNvSpPr/>
            <p:nvPr/>
          </p:nvSpPr>
          <p:spPr bwMode="auto">
            <a:xfrm>
              <a:off x="2801302" y="2576359"/>
              <a:ext cx="12765" cy="817667"/>
            </a:xfrm>
            <a:custGeom>
              <a:avLst/>
              <a:gdLst>
                <a:gd name="T0" fmla="*/ 3 w 17"/>
                <a:gd name="T1" fmla="*/ 1089 h 1089"/>
                <a:gd name="T2" fmla="*/ 0 w 17"/>
                <a:gd name="T3" fmla="*/ 1089 h 1089"/>
                <a:gd name="T4" fmla="*/ 14 w 17"/>
                <a:gd name="T5" fmla="*/ 0 h 1089"/>
                <a:gd name="T6" fmla="*/ 17 w 17"/>
                <a:gd name="T7" fmla="*/ 0 h 1089"/>
                <a:gd name="T8" fmla="*/ 3 w 17"/>
                <a:gd name="T9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89">
                  <a:moveTo>
                    <a:pt x="3" y="1089"/>
                  </a:moveTo>
                  <a:lnTo>
                    <a:pt x="0" y="1089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3" y="1089"/>
                  </a:lnTo>
                  <a:close/>
                </a:path>
              </a:pathLst>
            </a:custGeom>
            <a:solidFill>
              <a:srgbClr val="432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5" name="íşliḍè"/>
            <p:cNvSpPr/>
            <p:nvPr/>
          </p:nvSpPr>
          <p:spPr bwMode="auto">
            <a:xfrm>
              <a:off x="2995019" y="3388770"/>
              <a:ext cx="98361" cy="37542"/>
            </a:xfrm>
            <a:custGeom>
              <a:avLst/>
              <a:gdLst>
                <a:gd name="T0" fmla="*/ 84 w 84"/>
                <a:gd name="T1" fmla="*/ 30 h 32"/>
                <a:gd name="T2" fmla="*/ 0 w 84"/>
                <a:gd name="T3" fmla="*/ 32 h 32"/>
                <a:gd name="T4" fmla="*/ 0 w 84"/>
                <a:gd name="T5" fmla="*/ 31 h 32"/>
                <a:gd name="T6" fmla="*/ 13 w 84"/>
                <a:gd name="T7" fmla="*/ 9 h 32"/>
                <a:gd name="T8" fmla="*/ 38 w 84"/>
                <a:gd name="T9" fmla="*/ 1 h 32"/>
                <a:gd name="T10" fmla="*/ 65 w 84"/>
                <a:gd name="T11" fmla="*/ 5 h 32"/>
                <a:gd name="T12" fmla="*/ 84 w 84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32">
                  <a:moveTo>
                    <a:pt x="84" y="3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4" y="15"/>
                    <a:pt x="13" y="9"/>
                  </a:cubicBezTo>
                  <a:cubicBezTo>
                    <a:pt x="20" y="4"/>
                    <a:pt x="26" y="2"/>
                    <a:pt x="38" y="1"/>
                  </a:cubicBezTo>
                  <a:cubicBezTo>
                    <a:pt x="50" y="0"/>
                    <a:pt x="55" y="1"/>
                    <a:pt x="65" y="5"/>
                  </a:cubicBezTo>
                  <a:cubicBezTo>
                    <a:pt x="76" y="9"/>
                    <a:pt x="84" y="17"/>
                    <a:pt x="84" y="3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6" name="í$ḷîḓé"/>
            <p:cNvSpPr/>
            <p:nvPr/>
          </p:nvSpPr>
          <p:spPr bwMode="auto">
            <a:xfrm>
              <a:off x="2791541" y="2540319"/>
              <a:ext cx="220748" cy="48805"/>
            </a:xfrm>
            <a:custGeom>
              <a:avLst/>
              <a:gdLst>
                <a:gd name="T0" fmla="*/ 0 w 188"/>
                <a:gd name="T1" fmla="*/ 42 h 42"/>
                <a:gd name="T2" fmla="*/ 188 w 188"/>
                <a:gd name="T3" fmla="*/ 28 h 42"/>
                <a:gd name="T4" fmla="*/ 186 w 188"/>
                <a:gd name="T5" fmla="*/ 0 h 42"/>
                <a:gd name="T6" fmla="*/ 1 w 188"/>
                <a:gd name="T7" fmla="*/ 15 h 42"/>
                <a:gd name="T8" fmla="*/ 0 w 18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2">
                  <a:moveTo>
                    <a:pt x="0" y="42"/>
                  </a:moveTo>
                  <a:cubicBezTo>
                    <a:pt x="3" y="41"/>
                    <a:pt x="188" y="28"/>
                    <a:pt x="188" y="28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7" name="îṣľidè"/>
            <p:cNvSpPr/>
            <p:nvPr/>
          </p:nvSpPr>
          <p:spPr bwMode="auto">
            <a:xfrm>
              <a:off x="2844100" y="2553083"/>
              <a:ext cx="13515" cy="33788"/>
            </a:xfrm>
            <a:custGeom>
              <a:avLst/>
              <a:gdLst>
                <a:gd name="T0" fmla="*/ 18 w 18"/>
                <a:gd name="T1" fmla="*/ 45 h 45"/>
                <a:gd name="T2" fmla="*/ 4 w 18"/>
                <a:gd name="T3" fmla="*/ 45 h 45"/>
                <a:gd name="T4" fmla="*/ 0 w 18"/>
                <a:gd name="T5" fmla="*/ 0 h 45"/>
                <a:gd name="T6" fmla="*/ 15 w 18"/>
                <a:gd name="T7" fmla="*/ 0 h 45"/>
                <a:gd name="T8" fmla="*/ 18 w 18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5">
                  <a:moveTo>
                    <a:pt x="18" y="45"/>
                  </a:moveTo>
                  <a:lnTo>
                    <a:pt x="4" y="4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8" y="45"/>
                  </a:lnTo>
                  <a:close/>
                </a:path>
              </a:pathLst>
            </a:custGeom>
            <a:solidFill>
              <a:srgbClr val="69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8" name="iṥļíḓè"/>
            <p:cNvSpPr/>
            <p:nvPr/>
          </p:nvSpPr>
          <p:spPr bwMode="auto">
            <a:xfrm>
              <a:off x="2980002" y="2541070"/>
              <a:ext cx="12765" cy="34539"/>
            </a:xfrm>
            <a:custGeom>
              <a:avLst/>
              <a:gdLst>
                <a:gd name="T0" fmla="*/ 17 w 17"/>
                <a:gd name="T1" fmla="*/ 44 h 46"/>
                <a:gd name="T2" fmla="*/ 1 w 17"/>
                <a:gd name="T3" fmla="*/ 46 h 46"/>
                <a:gd name="T4" fmla="*/ 0 w 17"/>
                <a:gd name="T5" fmla="*/ 2 h 46"/>
                <a:gd name="T6" fmla="*/ 14 w 17"/>
                <a:gd name="T7" fmla="*/ 0 h 46"/>
                <a:gd name="T8" fmla="*/ 17 w 17"/>
                <a:gd name="T9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6">
                  <a:moveTo>
                    <a:pt x="17" y="44"/>
                  </a:moveTo>
                  <a:lnTo>
                    <a:pt x="1" y="46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69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89" name="ïṧļîḋè"/>
            <p:cNvSpPr/>
            <p:nvPr/>
          </p:nvSpPr>
          <p:spPr bwMode="auto">
            <a:xfrm>
              <a:off x="2945464" y="2544824"/>
              <a:ext cx="12765" cy="33788"/>
            </a:xfrm>
            <a:custGeom>
              <a:avLst/>
              <a:gdLst>
                <a:gd name="T0" fmla="*/ 17 w 17"/>
                <a:gd name="T1" fmla="*/ 45 h 45"/>
                <a:gd name="T2" fmla="*/ 3 w 17"/>
                <a:gd name="T3" fmla="*/ 45 h 45"/>
                <a:gd name="T4" fmla="*/ 0 w 17"/>
                <a:gd name="T5" fmla="*/ 0 h 45"/>
                <a:gd name="T6" fmla="*/ 16 w 17"/>
                <a:gd name="T7" fmla="*/ 0 h 45"/>
                <a:gd name="T8" fmla="*/ 17 w 1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5">
                  <a:moveTo>
                    <a:pt x="17" y="45"/>
                  </a:moveTo>
                  <a:lnTo>
                    <a:pt x="3" y="45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7" y="45"/>
                  </a:lnTo>
                  <a:close/>
                </a:path>
              </a:pathLst>
            </a:custGeom>
            <a:solidFill>
              <a:srgbClr val="69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0" name="iSľiḍé"/>
            <p:cNvSpPr/>
            <p:nvPr/>
          </p:nvSpPr>
          <p:spPr bwMode="auto">
            <a:xfrm>
              <a:off x="2812565" y="2555336"/>
              <a:ext cx="12765" cy="35290"/>
            </a:xfrm>
            <a:custGeom>
              <a:avLst/>
              <a:gdLst>
                <a:gd name="T0" fmla="*/ 17 w 17"/>
                <a:gd name="T1" fmla="*/ 42 h 47"/>
                <a:gd name="T2" fmla="*/ 3 w 17"/>
                <a:gd name="T3" fmla="*/ 47 h 47"/>
                <a:gd name="T4" fmla="*/ 0 w 17"/>
                <a:gd name="T5" fmla="*/ 2 h 47"/>
                <a:gd name="T6" fmla="*/ 14 w 17"/>
                <a:gd name="T7" fmla="*/ 0 h 47"/>
                <a:gd name="T8" fmla="*/ 17 w 17"/>
                <a:gd name="T9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7">
                  <a:moveTo>
                    <a:pt x="17" y="42"/>
                  </a:moveTo>
                  <a:lnTo>
                    <a:pt x="3" y="47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7" y="42"/>
                  </a:lnTo>
                  <a:close/>
                </a:path>
              </a:pathLst>
            </a:custGeom>
            <a:solidFill>
              <a:srgbClr val="69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1" name="iṥlïďe"/>
            <p:cNvSpPr/>
            <p:nvPr/>
          </p:nvSpPr>
          <p:spPr bwMode="auto">
            <a:xfrm>
              <a:off x="2886898" y="2547076"/>
              <a:ext cx="41297" cy="34539"/>
            </a:xfrm>
            <a:custGeom>
              <a:avLst/>
              <a:gdLst>
                <a:gd name="T0" fmla="*/ 55 w 55"/>
                <a:gd name="T1" fmla="*/ 42 h 46"/>
                <a:gd name="T2" fmla="*/ 3 w 55"/>
                <a:gd name="T3" fmla="*/ 46 h 46"/>
                <a:gd name="T4" fmla="*/ 0 w 55"/>
                <a:gd name="T5" fmla="*/ 5 h 46"/>
                <a:gd name="T6" fmla="*/ 52 w 55"/>
                <a:gd name="T7" fmla="*/ 0 h 46"/>
                <a:gd name="T8" fmla="*/ 55 w 55"/>
                <a:gd name="T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6">
                  <a:moveTo>
                    <a:pt x="55" y="42"/>
                  </a:moveTo>
                  <a:lnTo>
                    <a:pt x="3" y="46"/>
                  </a:lnTo>
                  <a:lnTo>
                    <a:pt x="0" y="5"/>
                  </a:lnTo>
                  <a:lnTo>
                    <a:pt x="52" y="0"/>
                  </a:lnTo>
                  <a:lnTo>
                    <a:pt x="55" y="42"/>
                  </a:lnTo>
                  <a:close/>
                </a:path>
              </a:pathLst>
            </a:custGeom>
            <a:solidFill>
              <a:srgbClr val="FCA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2" name="ïsḻïdè"/>
            <p:cNvSpPr/>
            <p:nvPr/>
          </p:nvSpPr>
          <p:spPr bwMode="auto">
            <a:xfrm>
              <a:off x="2750245" y="2554585"/>
              <a:ext cx="62320" cy="129145"/>
            </a:xfrm>
            <a:custGeom>
              <a:avLst/>
              <a:gdLst>
                <a:gd name="T0" fmla="*/ 44 w 53"/>
                <a:gd name="T1" fmla="*/ 65 h 110"/>
                <a:gd name="T2" fmla="*/ 38 w 53"/>
                <a:gd name="T3" fmla="*/ 50 h 110"/>
                <a:gd name="T4" fmla="*/ 37 w 53"/>
                <a:gd name="T5" fmla="*/ 84 h 110"/>
                <a:gd name="T6" fmla="*/ 34 w 53"/>
                <a:gd name="T7" fmla="*/ 100 h 110"/>
                <a:gd name="T8" fmla="*/ 32 w 53"/>
                <a:gd name="T9" fmla="*/ 100 h 110"/>
                <a:gd name="T10" fmla="*/ 31 w 53"/>
                <a:gd name="T11" fmla="*/ 100 h 110"/>
                <a:gd name="T12" fmla="*/ 30 w 53"/>
                <a:gd name="T13" fmla="*/ 104 h 110"/>
                <a:gd name="T14" fmla="*/ 30 w 53"/>
                <a:gd name="T15" fmla="*/ 105 h 110"/>
                <a:gd name="T16" fmla="*/ 28 w 53"/>
                <a:gd name="T17" fmla="*/ 108 h 110"/>
                <a:gd name="T18" fmla="*/ 25 w 53"/>
                <a:gd name="T19" fmla="*/ 107 h 110"/>
                <a:gd name="T20" fmla="*/ 24 w 53"/>
                <a:gd name="T21" fmla="*/ 107 h 110"/>
                <a:gd name="T22" fmla="*/ 24 w 53"/>
                <a:gd name="T23" fmla="*/ 108 h 110"/>
                <a:gd name="T24" fmla="*/ 24 w 53"/>
                <a:gd name="T25" fmla="*/ 108 h 110"/>
                <a:gd name="T26" fmla="*/ 21 w 53"/>
                <a:gd name="T27" fmla="*/ 110 h 110"/>
                <a:gd name="T28" fmla="*/ 19 w 53"/>
                <a:gd name="T29" fmla="*/ 108 h 110"/>
                <a:gd name="T30" fmla="*/ 18 w 53"/>
                <a:gd name="T31" fmla="*/ 107 h 110"/>
                <a:gd name="T32" fmla="*/ 17 w 53"/>
                <a:gd name="T33" fmla="*/ 107 h 110"/>
                <a:gd name="T34" fmla="*/ 14 w 53"/>
                <a:gd name="T35" fmla="*/ 107 h 110"/>
                <a:gd name="T36" fmla="*/ 4 w 53"/>
                <a:gd name="T37" fmla="*/ 28 h 110"/>
                <a:gd name="T38" fmla="*/ 39 w 53"/>
                <a:gd name="T39" fmla="*/ 0 h 110"/>
                <a:gd name="T40" fmla="*/ 47 w 53"/>
                <a:gd name="T41" fmla="*/ 33 h 110"/>
                <a:gd name="T42" fmla="*/ 44 w 53"/>
                <a:gd name="T43" fmla="*/ 6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110">
                  <a:moveTo>
                    <a:pt x="44" y="65"/>
                  </a:moveTo>
                  <a:cubicBezTo>
                    <a:pt x="41" y="65"/>
                    <a:pt x="43" y="39"/>
                    <a:pt x="38" y="50"/>
                  </a:cubicBezTo>
                  <a:cubicBezTo>
                    <a:pt x="36" y="53"/>
                    <a:pt x="38" y="69"/>
                    <a:pt x="37" y="84"/>
                  </a:cubicBezTo>
                  <a:cubicBezTo>
                    <a:pt x="36" y="88"/>
                    <a:pt x="37" y="98"/>
                    <a:pt x="34" y="100"/>
                  </a:cubicBezTo>
                  <a:cubicBezTo>
                    <a:pt x="34" y="101"/>
                    <a:pt x="33" y="100"/>
                    <a:pt x="32" y="100"/>
                  </a:cubicBezTo>
                  <a:cubicBezTo>
                    <a:pt x="32" y="100"/>
                    <a:pt x="32" y="100"/>
                    <a:pt x="31" y="100"/>
                  </a:cubicBezTo>
                  <a:cubicBezTo>
                    <a:pt x="31" y="101"/>
                    <a:pt x="30" y="103"/>
                    <a:pt x="30" y="104"/>
                  </a:cubicBezTo>
                  <a:cubicBezTo>
                    <a:pt x="30" y="104"/>
                    <a:pt x="30" y="104"/>
                    <a:pt x="30" y="105"/>
                  </a:cubicBezTo>
                  <a:cubicBezTo>
                    <a:pt x="29" y="106"/>
                    <a:pt x="29" y="107"/>
                    <a:pt x="28" y="108"/>
                  </a:cubicBezTo>
                  <a:cubicBezTo>
                    <a:pt x="28" y="108"/>
                    <a:pt x="26" y="107"/>
                    <a:pt x="25" y="107"/>
                  </a:cubicBezTo>
                  <a:cubicBezTo>
                    <a:pt x="25" y="107"/>
                    <a:pt x="25" y="107"/>
                    <a:pt x="24" y="107"/>
                  </a:cubicBezTo>
                  <a:cubicBezTo>
                    <a:pt x="24" y="107"/>
                    <a:pt x="24" y="107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3" y="109"/>
                    <a:pt x="22" y="110"/>
                    <a:pt x="21" y="110"/>
                  </a:cubicBezTo>
                  <a:cubicBezTo>
                    <a:pt x="21" y="110"/>
                    <a:pt x="20" y="109"/>
                    <a:pt x="19" y="108"/>
                  </a:cubicBezTo>
                  <a:cubicBezTo>
                    <a:pt x="19" y="107"/>
                    <a:pt x="19" y="107"/>
                    <a:pt x="18" y="107"/>
                  </a:cubicBezTo>
                  <a:cubicBezTo>
                    <a:pt x="18" y="107"/>
                    <a:pt x="18" y="107"/>
                    <a:pt x="17" y="107"/>
                  </a:cubicBezTo>
                  <a:cubicBezTo>
                    <a:pt x="16" y="108"/>
                    <a:pt x="14" y="110"/>
                    <a:pt x="14" y="107"/>
                  </a:cubicBezTo>
                  <a:cubicBezTo>
                    <a:pt x="11" y="93"/>
                    <a:pt x="14" y="51"/>
                    <a:pt x="4" y="28"/>
                  </a:cubicBezTo>
                  <a:cubicBezTo>
                    <a:pt x="0" y="19"/>
                    <a:pt x="39" y="0"/>
                    <a:pt x="39" y="0"/>
                  </a:cubicBezTo>
                  <a:cubicBezTo>
                    <a:pt x="39" y="0"/>
                    <a:pt x="43" y="11"/>
                    <a:pt x="47" y="33"/>
                  </a:cubicBezTo>
                  <a:cubicBezTo>
                    <a:pt x="47" y="38"/>
                    <a:pt x="53" y="65"/>
                    <a:pt x="44" y="65"/>
                  </a:cubicBez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3" name="ïṧḻïde"/>
            <p:cNvSpPr/>
            <p:nvPr/>
          </p:nvSpPr>
          <p:spPr bwMode="auto">
            <a:xfrm>
              <a:off x="2777275" y="2646187"/>
              <a:ext cx="2253" cy="34539"/>
            </a:xfrm>
            <a:custGeom>
              <a:avLst/>
              <a:gdLst>
                <a:gd name="T0" fmla="*/ 2 w 2"/>
                <a:gd name="T1" fmla="*/ 29 h 30"/>
                <a:gd name="T2" fmla="*/ 1 w 2"/>
                <a:gd name="T3" fmla="*/ 29 h 30"/>
                <a:gd name="T4" fmla="*/ 1 w 2"/>
                <a:gd name="T5" fmla="*/ 30 h 30"/>
                <a:gd name="T6" fmla="*/ 0 w 2"/>
                <a:gd name="T7" fmla="*/ 1 h 30"/>
                <a:gd name="T8" fmla="*/ 1 w 2"/>
                <a:gd name="T9" fmla="*/ 0 h 30"/>
                <a:gd name="T10" fmla="*/ 2 w 2"/>
                <a:gd name="T11" fmla="*/ 1 h 30"/>
                <a:gd name="T12" fmla="*/ 2 w 2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0">
                  <a:moveTo>
                    <a:pt x="2" y="29"/>
                  </a:moveTo>
                  <a:cubicBezTo>
                    <a:pt x="2" y="29"/>
                    <a:pt x="2" y="29"/>
                    <a:pt x="1" y="29"/>
                  </a:cubicBezTo>
                  <a:cubicBezTo>
                    <a:pt x="1" y="29"/>
                    <a:pt x="1" y="29"/>
                    <a:pt x="1" y="30"/>
                  </a:cubicBezTo>
                  <a:cubicBezTo>
                    <a:pt x="0" y="23"/>
                    <a:pt x="0" y="5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5"/>
                    <a:pt x="2" y="21"/>
                    <a:pt x="2" y="29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4" name="îşlïḍé"/>
            <p:cNvSpPr/>
            <p:nvPr/>
          </p:nvSpPr>
          <p:spPr bwMode="auto">
            <a:xfrm>
              <a:off x="2785535" y="2636427"/>
              <a:ext cx="2253" cy="39795"/>
            </a:xfrm>
            <a:custGeom>
              <a:avLst/>
              <a:gdLst>
                <a:gd name="T0" fmla="*/ 2 w 2"/>
                <a:gd name="T1" fmla="*/ 30 h 34"/>
                <a:gd name="T2" fmla="*/ 1 w 2"/>
                <a:gd name="T3" fmla="*/ 30 h 34"/>
                <a:gd name="T4" fmla="*/ 0 w 2"/>
                <a:gd name="T5" fmla="*/ 34 h 34"/>
                <a:gd name="T6" fmla="*/ 0 w 2"/>
                <a:gd name="T7" fmla="*/ 1 h 34"/>
                <a:gd name="T8" fmla="*/ 1 w 2"/>
                <a:gd name="T9" fmla="*/ 1 h 34"/>
                <a:gd name="T10" fmla="*/ 2 w 2"/>
                <a:gd name="T11" fmla="*/ 2 h 34"/>
                <a:gd name="T12" fmla="*/ 2 w 2"/>
                <a:gd name="T13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4">
                  <a:moveTo>
                    <a:pt x="2" y="30"/>
                  </a:moveTo>
                  <a:cubicBezTo>
                    <a:pt x="2" y="30"/>
                    <a:pt x="2" y="30"/>
                    <a:pt x="1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27"/>
                    <a:pt x="0" y="6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6"/>
                    <a:pt x="2" y="21"/>
                    <a:pt x="2" y="30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5" name="ïṣ1îḍé"/>
            <p:cNvSpPr/>
            <p:nvPr/>
          </p:nvSpPr>
          <p:spPr bwMode="auto">
            <a:xfrm>
              <a:off x="2770518" y="2638679"/>
              <a:ext cx="2253" cy="42047"/>
            </a:xfrm>
            <a:custGeom>
              <a:avLst/>
              <a:gdLst>
                <a:gd name="T0" fmla="*/ 2 w 2"/>
                <a:gd name="T1" fmla="*/ 36 h 36"/>
                <a:gd name="T2" fmla="*/ 1 w 2"/>
                <a:gd name="T3" fmla="*/ 35 h 36"/>
                <a:gd name="T4" fmla="*/ 0 w 2"/>
                <a:gd name="T5" fmla="*/ 35 h 36"/>
                <a:gd name="T6" fmla="*/ 0 w 2"/>
                <a:gd name="T7" fmla="*/ 1 h 36"/>
                <a:gd name="T8" fmla="*/ 1 w 2"/>
                <a:gd name="T9" fmla="*/ 0 h 36"/>
                <a:gd name="T10" fmla="*/ 2 w 2"/>
                <a:gd name="T11" fmla="*/ 1 h 36"/>
                <a:gd name="T12" fmla="*/ 2 w 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6">
                  <a:moveTo>
                    <a:pt x="2" y="36"/>
                  </a:moveTo>
                  <a:cubicBezTo>
                    <a:pt x="2" y="35"/>
                    <a:pt x="2" y="35"/>
                    <a:pt x="1" y="35"/>
                  </a:cubicBezTo>
                  <a:cubicBezTo>
                    <a:pt x="1" y="35"/>
                    <a:pt x="1" y="35"/>
                    <a:pt x="0" y="35"/>
                  </a:cubicBezTo>
                  <a:cubicBezTo>
                    <a:pt x="0" y="21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"/>
                    <a:pt x="2" y="26"/>
                    <a:pt x="2" y="36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6" name="iṣlîdè"/>
            <p:cNvSpPr/>
            <p:nvPr/>
          </p:nvSpPr>
          <p:spPr bwMode="auto">
            <a:xfrm>
              <a:off x="2752498" y="2544824"/>
              <a:ext cx="45051" cy="42047"/>
            </a:xfrm>
            <a:custGeom>
              <a:avLst/>
              <a:gdLst>
                <a:gd name="T0" fmla="*/ 27 w 38"/>
                <a:gd name="T1" fmla="*/ 0 h 36"/>
                <a:gd name="T2" fmla="*/ 38 w 38"/>
                <a:gd name="T3" fmla="*/ 17 h 36"/>
                <a:gd name="T4" fmla="*/ 2 w 38"/>
                <a:gd name="T5" fmla="*/ 36 h 36"/>
                <a:gd name="T6" fmla="*/ 0 w 38"/>
                <a:gd name="T7" fmla="*/ 33 h 36"/>
                <a:gd name="T8" fmla="*/ 27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27" y="0"/>
                  </a:moveTo>
                  <a:cubicBezTo>
                    <a:pt x="38" y="17"/>
                    <a:pt x="38" y="17"/>
                    <a:pt x="38" y="1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9" y="13"/>
                    <a:pt x="27" y="0"/>
                  </a:cubicBez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7" name="iśļíḑé"/>
            <p:cNvSpPr/>
            <p:nvPr/>
          </p:nvSpPr>
          <p:spPr bwMode="auto">
            <a:xfrm>
              <a:off x="2662397" y="2186672"/>
              <a:ext cx="145663" cy="414465"/>
            </a:xfrm>
            <a:custGeom>
              <a:avLst/>
              <a:gdLst>
                <a:gd name="T0" fmla="*/ 70 w 124"/>
                <a:gd name="T1" fmla="*/ 205 h 353"/>
                <a:gd name="T2" fmla="*/ 121 w 124"/>
                <a:gd name="T3" fmla="*/ 315 h 353"/>
                <a:gd name="T4" fmla="*/ 104 w 124"/>
                <a:gd name="T5" fmla="*/ 339 h 353"/>
                <a:gd name="T6" fmla="*/ 79 w 124"/>
                <a:gd name="T7" fmla="*/ 350 h 353"/>
                <a:gd name="T8" fmla="*/ 12 w 124"/>
                <a:gd name="T9" fmla="*/ 253 h 353"/>
                <a:gd name="T10" fmla="*/ 6 w 124"/>
                <a:gd name="T11" fmla="*/ 205 h 353"/>
                <a:gd name="T12" fmla="*/ 105 w 124"/>
                <a:gd name="T13" fmla="*/ 2 h 353"/>
                <a:gd name="T14" fmla="*/ 124 w 124"/>
                <a:gd name="T15" fmla="*/ 60 h 353"/>
                <a:gd name="T16" fmla="*/ 70 w 124"/>
                <a:gd name="T17" fmla="*/ 200 h 353"/>
                <a:gd name="T18" fmla="*/ 70 w 124"/>
                <a:gd name="T19" fmla="*/ 203 h 353"/>
                <a:gd name="T20" fmla="*/ 69 w 124"/>
                <a:gd name="T21" fmla="*/ 204 h 353"/>
                <a:gd name="T22" fmla="*/ 70 w 124"/>
                <a:gd name="T23" fmla="*/ 20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" h="353">
                  <a:moveTo>
                    <a:pt x="70" y="205"/>
                  </a:moveTo>
                  <a:cubicBezTo>
                    <a:pt x="121" y="315"/>
                    <a:pt x="121" y="315"/>
                    <a:pt x="121" y="315"/>
                  </a:cubicBezTo>
                  <a:cubicBezTo>
                    <a:pt x="121" y="315"/>
                    <a:pt x="110" y="334"/>
                    <a:pt x="104" y="339"/>
                  </a:cubicBezTo>
                  <a:cubicBezTo>
                    <a:pt x="89" y="353"/>
                    <a:pt x="79" y="350"/>
                    <a:pt x="79" y="350"/>
                  </a:cubicBezTo>
                  <a:cubicBezTo>
                    <a:pt x="12" y="253"/>
                    <a:pt x="12" y="253"/>
                    <a:pt x="12" y="253"/>
                  </a:cubicBezTo>
                  <a:cubicBezTo>
                    <a:pt x="0" y="235"/>
                    <a:pt x="3" y="225"/>
                    <a:pt x="6" y="205"/>
                  </a:cubicBezTo>
                  <a:cubicBezTo>
                    <a:pt x="15" y="139"/>
                    <a:pt x="40" y="15"/>
                    <a:pt x="105" y="2"/>
                  </a:cubicBezTo>
                  <a:cubicBezTo>
                    <a:pt x="114" y="0"/>
                    <a:pt x="124" y="60"/>
                    <a:pt x="124" y="60"/>
                  </a:cubicBezTo>
                  <a:cubicBezTo>
                    <a:pt x="70" y="200"/>
                    <a:pt x="70" y="200"/>
                    <a:pt x="70" y="200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69" y="204"/>
                    <a:pt x="69" y="204"/>
                    <a:pt x="69" y="204"/>
                  </a:cubicBezTo>
                  <a:cubicBezTo>
                    <a:pt x="70" y="205"/>
                    <a:pt x="70" y="205"/>
                    <a:pt x="70" y="20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8" name="íšḷíḑè"/>
            <p:cNvSpPr/>
            <p:nvPr/>
          </p:nvSpPr>
          <p:spPr bwMode="auto">
            <a:xfrm>
              <a:off x="2720962" y="2425440"/>
              <a:ext cx="23276" cy="6758"/>
            </a:xfrm>
            <a:custGeom>
              <a:avLst/>
              <a:gdLst>
                <a:gd name="T0" fmla="*/ 20 w 20"/>
                <a:gd name="T1" fmla="*/ 2 h 6"/>
                <a:gd name="T2" fmla="*/ 20 w 20"/>
                <a:gd name="T3" fmla="*/ 2 h 6"/>
                <a:gd name="T4" fmla="*/ 2 w 20"/>
                <a:gd name="T5" fmla="*/ 6 h 6"/>
                <a:gd name="T6" fmla="*/ 1 w 20"/>
                <a:gd name="T7" fmla="*/ 6 h 6"/>
                <a:gd name="T8" fmla="*/ 1 w 20"/>
                <a:gd name="T9" fmla="*/ 5 h 6"/>
                <a:gd name="T10" fmla="*/ 1 w 20"/>
                <a:gd name="T11" fmla="*/ 4 h 6"/>
                <a:gd name="T12" fmla="*/ 20 w 20"/>
                <a:gd name="T13" fmla="*/ 0 h 6"/>
                <a:gd name="T14" fmla="*/ 20 w 20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6"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2"/>
                  </a:ln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099" name="íṡḻíḑè"/>
            <p:cNvSpPr/>
            <p:nvPr/>
          </p:nvSpPr>
          <p:spPr bwMode="auto">
            <a:xfrm>
              <a:off x="2787787" y="2522299"/>
              <a:ext cx="18771" cy="35290"/>
            </a:xfrm>
            <a:custGeom>
              <a:avLst/>
              <a:gdLst>
                <a:gd name="T0" fmla="*/ 14 w 16"/>
                <a:gd name="T1" fmla="*/ 30 h 30"/>
                <a:gd name="T2" fmla="*/ 14 w 16"/>
                <a:gd name="T3" fmla="*/ 30 h 30"/>
                <a:gd name="T4" fmla="*/ 0 w 16"/>
                <a:gd name="T5" fmla="*/ 1 h 30"/>
                <a:gd name="T6" fmla="*/ 1 w 16"/>
                <a:gd name="T7" fmla="*/ 0 h 30"/>
                <a:gd name="T8" fmla="*/ 2 w 16"/>
                <a:gd name="T9" fmla="*/ 0 h 30"/>
                <a:gd name="T10" fmla="*/ 15 w 16"/>
                <a:gd name="T11" fmla="*/ 29 h 30"/>
                <a:gd name="T12" fmla="*/ 15 w 16"/>
                <a:gd name="T13" fmla="*/ 30 h 30"/>
                <a:gd name="T14" fmla="*/ 14 w 16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0">
                  <a:moveTo>
                    <a:pt x="14" y="30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5" y="30"/>
                    <a:pt x="15" y="30"/>
                  </a:cubicBezTo>
                  <a:cubicBezTo>
                    <a:pt x="15" y="30"/>
                    <a:pt x="15" y="30"/>
                    <a:pt x="14" y="30"/>
                  </a:cubicBez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0" name="îś1îḋè"/>
            <p:cNvSpPr/>
            <p:nvPr/>
          </p:nvSpPr>
          <p:spPr bwMode="auto">
            <a:xfrm>
              <a:off x="2769016" y="2242234"/>
              <a:ext cx="16519" cy="114879"/>
            </a:xfrm>
            <a:custGeom>
              <a:avLst/>
              <a:gdLst>
                <a:gd name="T0" fmla="*/ 1 w 14"/>
                <a:gd name="T1" fmla="*/ 98 h 98"/>
                <a:gd name="T2" fmla="*/ 1 w 14"/>
                <a:gd name="T3" fmla="*/ 98 h 98"/>
                <a:gd name="T4" fmla="*/ 0 w 14"/>
                <a:gd name="T5" fmla="*/ 96 h 98"/>
                <a:gd name="T6" fmla="*/ 11 w 14"/>
                <a:gd name="T7" fmla="*/ 1 h 98"/>
                <a:gd name="T8" fmla="*/ 11 w 14"/>
                <a:gd name="T9" fmla="*/ 0 h 98"/>
                <a:gd name="T10" fmla="*/ 12 w 14"/>
                <a:gd name="T11" fmla="*/ 1 h 98"/>
                <a:gd name="T12" fmla="*/ 2 w 14"/>
                <a:gd name="T13" fmla="*/ 97 h 98"/>
                <a:gd name="T14" fmla="*/ 1 w 14"/>
                <a:gd name="T1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8">
                  <a:moveTo>
                    <a:pt x="1" y="98"/>
                  </a:moveTo>
                  <a:cubicBezTo>
                    <a:pt x="1" y="98"/>
                    <a:pt x="1" y="98"/>
                    <a:pt x="1" y="98"/>
                  </a:cubicBezTo>
                  <a:cubicBezTo>
                    <a:pt x="0" y="97"/>
                    <a:pt x="0" y="97"/>
                    <a:pt x="0" y="96"/>
                  </a:cubicBezTo>
                  <a:cubicBezTo>
                    <a:pt x="12" y="29"/>
                    <a:pt x="11" y="1"/>
                    <a:pt x="11" y="1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3" y="1"/>
                    <a:pt x="14" y="29"/>
                    <a:pt x="2" y="97"/>
                  </a:cubicBezTo>
                  <a:cubicBezTo>
                    <a:pt x="2" y="97"/>
                    <a:pt x="2" y="98"/>
                    <a:pt x="1" y="98"/>
                  </a:cubicBez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1" name="iśḷíḓè"/>
            <p:cNvSpPr/>
            <p:nvPr/>
          </p:nvSpPr>
          <p:spPr bwMode="auto">
            <a:xfrm>
              <a:off x="2772770" y="2250494"/>
              <a:ext cx="9761" cy="29283"/>
            </a:xfrm>
            <a:custGeom>
              <a:avLst/>
              <a:gdLst>
                <a:gd name="T0" fmla="*/ 7 w 8"/>
                <a:gd name="T1" fmla="*/ 25 h 25"/>
                <a:gd name="T2" fmla="*/ 6 w 8"/>
                <a:gd name="T3" fmla="*/ 24 h 25"/>
                <a:gd name="T4" fmla="*/ 0 w 8"/>
                <a:gd name="T5" fmla="*/ 2 h 25"/>
                <a:gd name="T6" fmla="*/ 1 w 8"/>
                <a:gd name="T7" fmla="*/ 1 h 25"/>
                <a:gd name="T8" fmla="*/ 2 w 8"/>
                <a:gd name="T9" fmla="*/ 1 h 25"/>
                <a:gd name="T10" fmla="*/ 8 w 8"/>
                <a:gd name="T11" fmla="*/ 24 h 25"/>
                <a:gd name="T12" fmla="*/ 7 w 8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5">
                  <a:moveTo>
                    <a:pt x="7" y="25"/>
                  </a:moveTo>
                  <a:cubicBezTo>
                    <a:pt x="7" y="25"/>
                    <a:pt x="6" y="25"/>
                    <a:pt x="6" y="24"/>
                  </a:cubicBezTo>
                  <a:cubicBezTo>
                    <a:pt x="6" y="19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2"/>
                    <a:pt x="8" y="18"/>
                    <a:pt x="8" y="24"/>
                  </a:cubicBezTo>
                  <a:cubicBezTo>
                    <a:pt x="8" y="25"/>
                    <a:pt x="8" y="25"/>
                    <a:pt x="7" y="25"/>
                  </a:cubicBez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2" name="i$ḷíḓê"/>
            <p:cNvSpPr/>
            <p:nvPr/>
          </p:nvSpPr>
          <p:spPr bwMode="auto">
            <a:xfrm>
              <a:off x="3012289" y="3138740"/>
              <a:ext cx="20273" cy="176448"/>
            </a:xfrm>
            <a:custGeom>
              <a:avLst/>
              <a:gdLst>
                <a:gd name="T0" fmla="*/ 2 w 17"/>
                <a:gd name="T1" fmla="*/ 150 h 150"/>
                <a:gd name="T2" fmla="*/ 1 w 17"/>
                <a:gd name="T3" fmla="*/ 149 h 150"/>
                <a:gd name="T4" fmla="*/ 1 w 17"/>
                <a:gd name="T5" fmla="*/ 148 h 150"/>
                <a:gd name="T6" fmla="*/ 11 w 17"/>
                <a:gd name="T7" fmla="*/ 2 h 150"/>
                <a:gd name="T8" fmla="*/ 12 w 17"/>
                <a:gd name="T9" fmla="*/ 1 h 150"/>
                <a:gd name="T10" fmla="*/ 13 w 17"/>
                <a:gd name="T11" fmla="*/ 1 h 150"/>
                <a:gd name="T12" fmla="*/ 2 w 17"/>
                <a:gd name="T13" fmla="*/ 149 h 150"/>
                <a:gd name="T14" fmla="*/ 2 w 17"/>
                <a:gd name="T1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50">
                  <a:moveTo>
                    <a:pt x="2" y="150"/>
                  </a:moveTo>
                  <a:cubicBezTo>
                    <a:pt x="1" y="150"/>
                    <a:pt x="1" y="149"/>
                    <a:pt x="1" y="149"/>
                  </a:cubicBezTo>
                  <a:cubicBezTo>
                    <a:pt x="1" y="149"/>
                    <a:pt x="0" y="149"/>
                    <a:pt x="1" y="148"/>
                  </a:cubicBezTo>
                  <a:cubicBezTo>
                    <a:pt x="15" y="118"/>
                    <a:pt x="11" y="3"/>
                    <a:pt x="11" y="2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0"/>
                    <a:pt x="13" y="1"/>
                    <a:pt x="13" y="1"/>
                  </a:cubicBezTo>
                  <a:cubicBezTo>
                    <a:pt x="13" y="6"/>
                    <a:pt x="17" y="118"/>
                    <a:pt x="2" y="149"/>
                  </a:cubicBezTo>
                  <a:cubicBezTo>
                    <a:pt x="2" y="149"/>
                    <a:pt x="2" y="150"/>
                    <a:pt x="2" y="150"/>
                  </a:cubicBezTo>
                  <a:close/>
                </a:path>
              </a:pathLst>
            </a:custGeom>
            <a:solidFill>
              <a:srgbClr val="432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3" name="îsľíḍé"/>
            <p:cNvSpPr/>
            <p:nvPr/>
          </p:nvSpPr>
          <p:spPr bwMode="auto">
            <a:xfrm>
              <a:off x="2944713" y="2387898"/>
              <a:ext cx="25529" cy="51057"/>
            </a:xfrm>
            <a:prstGeom prst="ellipse">
              <a:avLst/>
            </a:pr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4" name="ïṩḻîdê"/>
            <p:cNvSpPr/>
            <p:nvPr/>
          </p:nvSpPr>
          <p:spPr bwMode="auto">
            <a:xfrm>
              <a:off x="2922938" y="2359366"/>
              <a:ext cx="41297" cy="43549"/>
            </a:xfrm>
            <a:custGeom>
              <a:avLst/>
              <a:gdLst>
                <a:gd name="T0" fmla="*/ 0 w 55"/>
                <a:gd name="T1" fmla="*/ 0 h 58"/>
                <a:gd name="T2" fmla="*/ 32 w 55"/>
                <a:gd name="T3" fmla="*/ 25 h 58"/>
                <a:gd name="T4" fmla="*/ 55 w 55"/>
                <a:gd name="T5" fmla="*/ 28 h 58"/>
                <a:gd name="T6" fmla="*/ 35 w 55"/>
                <a:gd name="T7" fmla="*/ 58 h 58"/>
                <a:gd name="T8" fmla="*/ 5 w 55"/>
                <a:gd name="T9" fmla="*/ 53 h 58"/>
                <a:gd name="T10" fmla="*/ 0 w 55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8">
                  <a:moveTo>
                    <a:pt x="0" y="0"/>
                  </a:moveTo>
                  <a:lnTo>
                    <a:pt x="32" y="25"/>
                  </a:lnTo>
                  <a:lnTo>
                    <a:pt x="55" y="28"/>
                  </a:lnTo>
                  <a:lnTo>
                    <a:pt x="35" y="58"/>
                  </a:lnTo>
                  <a:lnTo>
                    <a:pt x="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5" name="îš1ïḋê"/>
            <p:cNvSpPr/>
            <p:nvPr/>
          </p:nvSpPr>
          <p:spPr bwMode="auto">
            <a:xfrm>
              <a:off x="2885396" y="2340595"/>
              <a:ext cx="57815" cy="106620"/>
            </a:xfrm>
            <a:custGeom>
              <a:avLst/>
              <a:gdLst>
                <a:gd name="T0" fmla="*/ 41 w 49"/>
                <a:gd name="T1" fmla="*/ 91 h 91"/>
                <a:gd name="T2" fmla="*/ 8 w 49"/>
                <a:gd name="T3" fmla="*/ 91 h 91"/>
                <a:gd name="T4" fmla="*/ 0 w 49"/>
                <a:gd name="T5" fmla="*/ 83 h 91"/>
                <a:gd name="T6" fmla="*/ 0 w 49"/>
                <a:gd name="T7" fmla="*/ 7 h 91"/>
                <a:gd name="T8" fmla="*/ 8 w 49"/>
                <a:gd name="T9" fmla="*/ 0 h 91"/>
                <a:gd name="T10" fmla="*/ 41 w 49"/>
                <a:gd name="T11" fmla="*/ 0 h 91"/>
                <a:gd name="T12" fmla="*/ 49 w 49"/>
                <a:gd name="T13" fmla="*/ 7 h 91"/>
                <a:gd name="T14" fmla="*/ 49 w 49"/>
                <a:gd name="T15" fmla="*/ 83 h 91"/>
                <a:gd name="T16" fmla="*/ 41 w 49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91">
                  <a:moveTo>
                    <a:pt x="41" y="91"/>
                  </a:moveTo>
                  <a:cubicBezTo>
                    <a:pt x="8" y="91"/>
                    <a:pt x="8" y="91"/>
                    <a:pt x="8" y="91"/>
                  </a:cubicBezTo>
                  <a:cubicBezTo>
                    <a:pt x="4" y="91"/>
                    <a:pt x="0" y="87"/>
                    <a:pt x="0" y="8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9" y="3"/>
                    <a:pt x="49" y="7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49" y="87"/>
                    <a:pt x="45" y="91"/>
                    <a:pt x="41" y="9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6" name="íṥ1iḋè"/>
            <p:cNvSpPr/>
            <p:nvPr/>
          </p:nvSpPr>
          <p:spPr bwMode="auto">
            <a:xfrm>
              <a:off x="2922938" y="2380389"/>
              <a:ext cx="66074" cy="50307"/>
            </a:xfrm>
            <a:custGeom>
              <a:avLst/>
              <a:gdLst>
                <a:gd name="T0" fmla="*/ 36 w 56"/>
                <a:gd name="T1" fmla="*/ 0 h 43"/>
                <a:gd name="T2" fmla="*/ 9 w 56"/>
                <a:gd name="T3" fmla="*/ 10 h 43"/>
                <a:gd name="T4" fmla="*/ 8 w 56"/>
                <a:gd name="T5" fmla="*/ 39 h 43"/>
                <a:gd name="T6" fmla="*/ 14 w 56"/>
                <a:gd name="T7" fmla="*/ 41 h 43"/>
                <a:gd name="T8" fmla="*/ 41 w 56"/>
                <a:gd name="T9" fmla="*/ 38 h 43"/>
                <a:gd name="T10" fmla="*/ 56 w 56"/>
                <a:gd name="T11" fmla="*/ 31 h 43"/>
                <a:gd name="T12" fmla="*/ 36 w 5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6" y="0"/>
                  </a:moveTo>
                  <a:cubicBezTo>
                    <a:pt x="36" y="0"/>
                    <a:pt x="18" y="3"/>
                    <a:pt x="9" y="10"/>
                  </a:cubicBezTo>
                  <a:cubicBezTo>
                    <a:pt x="0" y="16"/>
                    <a:pt x="0" y="35"/>
                    <a:pt x="8" y="39"/>
                  </a:cubicBezTo>
                  <a:cubicBezTo>
                    <a:pt x="10" y="40"/>
                    <a:pt x="12" y="41"/>
                    <a:pt x="14" y="41"/>
                  </a:cubicBezTo>
                  <a:cubicBezTo>
                    <a:pt x="23" y="43"/>
                    <a:pt x="33" y="42"/>
                    <a:pt x="41" y="38"/>
                  </a:cubicBezTo>
                  <a:cubicBezTo>
                    <a:pt x="56" y="31"/>
                    <a:pt x="56" y="31"/>
                    <a:pt x="56" y="3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7" name="is1íḋè"/>
            <p:cNvSpPr/>
            <p:nvPr/>
          </p:nvSpPr>
          <p:spPr bwMode="auto">
            <a:xfrm>
              <a:off x="2882393" y="2388649"/>
              <a:ext cx="57064" cy="12765"/>
            </a:xfrm>
            <a:custGeom>
              <a:avLst/>
              <a:gdLst>
                <a:gd name="T0" fmla="*/ 49 w 49"/>
                <a:gd name="T1" fmla="*/ 0 h 11"/>
                <a:gd name="T2" fmla="*/ 1 w 49"/>
                <a:gd name="T3" fmla="*/ 6 h 11"/>
                <a:gd name="T4" fmla="*/ 31 w 49"/>
                <a:gd name="T5" fmla="*/ 10 h 11"/>
                <a:gd name="T6" fmla="*/ 48 w 49"/>
                <a:gd name="T7" fmla="*/ 10 h 11"/>
                <a:gd name="T8" fmla="*/ 49 w 4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">
                  <a:moveTo>
                    <a:pt x="49" y="0"/>
                  </a:moveTo>
                  <a:cubicBezTo>
                    <a:pt x="49" y="0"/>
                    <a:pt x="3" y="2"/>
                    <a:pt x="1" y="6"/>
                  </a:cubicBezTo>
                  <a:cubicBezTo>
                    <a:pt x="0" y="9"/>
                    <a:pt x="21" y="11"/>
                    <a:pt x="31" y="10"/>
                  </a:cubicBezTo>
                  <a:cubicBezTo>
                    <a:pt x="40" y="10"/>
                    <a:pt x="48" y="10"/>
                    <a:pt x="48" y="1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8" name="ïsļiḓè"/>
            <p:cNvSpPr/>
            <p:nvPr/>
          </p:nvSpPr>
          <p:spPr bwMode="auto">
            <a:xfrm>
              <a:off x="2880891" y="2401413"/>
              <a:ext cx="57815" cy="12013"/>
            </a:xfrm>
            <a:custGeom>
              <a:avLst/>
              <a:gdLst>
                <a:gd name="T0" fmla="*/ 46 w 49"/>
                <a:gd name="T1" fmla="*/ 0 h 10"/>
                <a:gd name="T2" fmla="*/ 25 w 49"/>
                <a:gd name="T3" fmla="*/ 1 h 10"/>
                <a:gd name="T4" fmla="*/ 4 w 49"/>
                <a:gd name="T5" fmla="*/ 2 h 10"/>
                <a:gd name="T6" fmla="*/ 1 w 49"/>
                <a:gd name="T7" fmla="*/ 6 h 10"/>
                <a:gd name="T8" fmla="*/ 32 w 49"/>
                <a:gd name="T9" fmla="*/ 8 h 10"/>
                <a:gd name="T10" fmla="*/ 49 w 49"/>
                <a:gd name="T11" fmla="*/ 8 h 10"/>
                <a:gd name="T12" fmla="*/ 46 w 4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">
                  <a:moveTo>
                    <a:pt x="46" y="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10" y="1"/>
                    <a:pt x="4" y="2"/>
                  </a:cubicBezTo>
                  <a:cubicBezTo>
                    <a:pt x="1" y="2"/>
                    <a:pt x="0" y="5"/>
                    <a:pt x="1" y="6"/>
                  </a:cubicBezTo>
                  <a:cubicBezTo>
                    <a:pt x="2" y="10"/>
                    <a:pt x="22" y="9"/>
                    <a:pt x="32" y="8"/>
                  </a:cubicBezTo>
                  <a:cubicBezTo>
                    <a:pt x="41" y="8"/>
                    <a:pt x="49" y="8"/>
                    <a:pt x="49" y="8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09" name="isḷîḓé"/>
            <p:cNvSpPr/>
            <p:nvPr/>
          </p:nvSpPr>
          <p:spPr bwMode="auto">
            <a:xfrm>
              <a:off x="2880891" y="2411925"/>
              <a:ext cx="60067" cy="10512"/>
            </a:xfrm>
            <a:custGeom>
              <a:avLst/>
              <a:gdLst>
                <a:gd name="T0" fmla="*/ 48 w 51"/>
                <a:gd name="T1" fmla="*/ 0 h 9"/>
                <a:gd name="T2" fmla="*/ 24 w 51"/>
                <a:gd name="T3" fmla="*/ 1 h 9"/>
                <a:gd name="T4" fmla="*/ 4 w 51"/>
                <a:gd name="T5" fmla="*/ 2 h 9"/>
                <a:gd name="T6" fmla="*/ 3 w 51"/>
                <a:gd name="T7" fmla="*/ 7 h 9"/>
                <a:gd name="T8" fmla="*/ 34 w 51"/>
                <a:gd name="T9" fmla="*/ 8 h 9"/>
                <a:gd name="T10" fmla="*/ 51 w 51"/>
                <a:gd name="T11" fmla="*/ 8 h 9"/>
                <a:gd name="T12" fmla="*/ 48 w 5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9">
                  <a:moveTo>
                    <a:pt x="48" y="0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5" y="1"/>
                    <a:pt x="4" y="2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8" y="9"/>
                    <a:pt x="25" y="9"/>
                    <a:pt x="34" y="8"/>
                  </a:cubicBezTo>
                  <a:cubicBezTo>
                    <a:pt x="43" y="8"/>
                    <a:pt x="51" y="8"/>
                    <a:pt x="51" y="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0" name="íṣlïḑê"/>
            <p:cNvSpPr/>
            <p:nvPr/>
          </p:nvSpPr>
          <p:spPr bwMode="auto">
            <a:xfrm>
              <a:off x="2897410" y="2421686"/>
              <a:ext cx="54061" cy="10512"/>
            </a:xfrm>
            <a:custGeom>
              <a:avLst/>
              <a:gdLst>
                <a:gd name="T0" fmla="*/ 42 w 46"/>
                <a:gd name="T1" fmla="*/ 0 h 9"/>
                <a:gd name="T2" fmla="*/ 4 w 46"/>
                <a:gd name="T3" fmla="*/ 3 h 9"/>
                <a:gd name="T4" fmla="*/ 0 w 46"/>
                <a:gd name="T5" fmla="*/ 6 h 9"/>
                <a:gd name="T6" fmla="*/ 7 w 46"/>
                <a:gd name="T7" fmla="*/ 8 h 9"/>
                <a:gd name="T8" fmla="*/ 28 w 46"/>
                <a:gd name="T9" fmla="*/ 8 h 9"/>
                <a:gd name="T10" fmla="*/ 46 w 46"/>
                <a:gd name="T11" fmla="*/ 8 h 9"/>
                <a:gd name="T12" fmla="*/ 42 w 4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9">
                  <a:moveTo>
                    <a:pt x="42" y="0"/>
                  </a:moveTo>
                  <a:cubicBezTo>
                    <a:pt x="42" y="0"/>
                    <a:pt x="15" y="2"/>
                    <a:pt x="4" y="3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"/>
                    <a:pt x="6" y="8"/>
                    <a:pt x="7" y="8"/>
                  </a:cubicBezTo>
                  <a:cubicBezTo>
                    <a:pt x="15" y="9"/>
                    <a:pt x="20" y="9"/>
                    <a:pt x="28" y="8"/>
                  </a:cubicBezTo>
                  <a:cubicBezTo>
                    <a:pt x="37" y="8"/>
                    <a:pt x="46" y="8"/>
                    <a:pt x="46" y="8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1" name="í$1ïďe"/>
            <p:cNvSpPr/>
            <p:nvPr/>
          </p:nvSpPr>
          <p:spPr bwMode="auto">
            <a:xfrm>
              <a:off x="2951470" y="2164147"/>
              <a:ext cx="197472" cy="340882"/>
            </a:xfrm>
            <a:custGeom>
              <a:avLst/>
              <a:gdLst>
                <a:gd name="T0" fmla="*/ 36 w 168"/>
                <a:gd name="T1" fmla="*/ 5 h 290"/>
                <a:gd name="T2" fmla="*/ 150 w 168"/>
                <a:gd name="T3" fmla="*/ 257 h 290"/>
                <a:gd name="T4" fmla="*/ 0 w 168"/>
                <a:gd name="T5" fmla="*/ 237 h 290"/>
                <a:gd name="T6" fmla="*/ 6 w 168"/>
                <a:gd name="T7" fmla="*/ 214 h 290"/>
                <a:gd name="T8" fmla="*/ 6 w 168"/>
                <a:gd name="T9" fmla="*/ 185 h 290"/>
                <a:gd name="T10" fmla="*/ 90 w 168"/>
                <a:gd name="T11" fmla="*/ 197 h 290"/>
                <a:gd name="T12" fmla="*/ 50 w 168"/>
                <a:gd name="T13" fmla="*/ 134 h 290"/>
                <a:gd name="T14" fmla="*/ 36 w 168"/>
                <a:gd name="T15" fmla="*/ 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90">
                  <a:moveTo>
                    <a:pt x="36" y="5"/>
                  </a:moveTo>
                  <a:cubicBezTo>
                    <a:pt x="105" y="18"/>
                    <a:pt x="168" y="224"/>
                    <a:pt x="150" y="257"/>
                  </a:cubicBezTo>
                  <a:cubicBezTo>
                    <a:pt x="131" y="290"/>
                    <a:pt x="0" y="237"/>
                    <a:pt x="0" y="237"/>
                  </a:cubicBezTo>
                  <a:cubicBezTo>
                    <a:pt x="0" y="237"/>
                    <a:pt x="3" y="231"/>
                    <a:pt x="6" y="214"/>
                  </a:cubicBezTo>
                  <a:cubicBezTo>
                    <a:pt x="7" y="205"/>
                    <a:pt x="6" y="185"/>
                    <a:pt x="6" y="185"/>
                  </a:cubicBezTo>
                  <a:cubicBezTo>
                    <a:pt x="90" y="197"/>
                    <a:pt x="90" y="197"/>
                    <a:pt x="90" y="197"/>
                  </a:cubicBezTo>
                  <a:cubicBezTo>
                    <a:pt x="90" y="197"/>
                    <a:pt x="61" y="169"/>
                    <a:pt x="50" y="134"/>
                  </a:cubicBezTo>
                  <a:cubicBezTo>
                    <a:pt x="33" y="77"/>
                    <a:pt x="9" y="0"/>
                    <a:pt x="36" y="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2" name="îśḻiḍè"/>
            <p:cNvSpPr/>
            <p:nvPr/>
          </p:nvSpPr>
          <p:spPr bwMode="auto">
            <a:xfrm>
              <a:off x="2964235" y="2380389"/>
              <a:ext cx="96859" cy="14266"/>
            </a:xfrm>
            <a:custGeom>
              <a:avLst/>
              <a:gdLst>
                <a:gd name="T0" fmla="*/ 81 w 82"/>
                <a:gd name="T1" fmla="*/ 12 h 12"/>
                <a:gd name="T2" fmla="*/ 81 w 82"/>
                <a:gd name="T3" fmla="*/ 12 h 12"/>
                <a:gd name="T4" fmla="*/ 1 w 82"/>
                <a:gd name="T5" fmla="*/ 2 h 12"/>
                <a:gd name="T6" fmla="*/ 0 w 82"/>
                <a:gd name="T7" fmla="*/ 1 h 12"/>
                <a:gd name="T8" fmla="*/ 1 w 82"/>
                <a:gd name="T9" fmla="*/ 0 h 12"/>
                <a:gd name="T10" fmla="*/ 81 w 82"/>
                <a:gd name="T11" fmla="*/ 10 h 12"/>
                <a:gd name="T12" fmla="*/ 82 w 82"/>
                <a:gd name="T13" fmla="*/ 11 h 12"/>
                <a:gd name="T14" fmla="*/ 81 w 82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2"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2" y="10"/>
                    <a:pt x="82" y="11"/>
                    <a:pt x="82" y="11"/>
                  </a:cubicBezTo>
                  <a:cubicBezTo>
                    <a:pt x="82" y="12"/>
                    <a:pt x="82" y="12"/>
                    <a:pt x="81" y="12"/>
                  </a:cubicBez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3" name="íṣlîḓê"/>
            <p:cNvSpPr/>
            <p:nvPr/>
          </p:nvSpPr>
          <p:spPr bwMode="auto">
            <a:xfrm>
              <a:off x="2952972" y="2435952"/>
              <a:ext cx="66825" cy="24027"/>
            </a:xfrm>
            <a:custGeom>
              <a:avLst/>
              <a:gdLst>
                <a:gd name="T0" fmla="*/ 56 w 57"/>
                <a:gd name="T1" fmla="*/ 21 h 21"/>
                <a:gd name="T2" fmla="*/ 56 w 57"/>
                <a:gd name="T3" fmla="*/ 21 h 21"/>
                <a:gd name="T4" fmla="*/ 1 w 57"/>
                <a:gd name="T5" fmla="*/ 2 h 21"/>
                <a:gd name="T6" fmla="*/ 0 w 57"/>
                <a:gd name="T7" fmla="*/ 1 h 21"/>
                <a:gd name="T8" fmla="*/ 2 w 57"/>
                <a:gd name="T9" fmla="*/ 0 h 21"/>
                <a:gd name="T10" fmla="*/ 57 w 57"/>
                <a:gd name="T11" fmla="*/ 19 h 21"/>
                <a:gd name="T12" fmla="*/ 57 w 57"/>
                <a:gd name="T13" fmla="*/ 21 h 21"/>
                <a:gd name="T14" fmla="*/ 56 w 57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1">
                  <a:moveTo>
                    <a:pt x="56" y="21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20"/>
                    <a:pt x="57" y="21"/>
                  </a:cubicBezTo>
                  <a:cubicBezTo>
                    <a:pt x="57" y="21"/>
                    <a:pt x="57" y="21"/>
                    <a:pt x="56" y="21"/>
                  </a:cubicBez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4" name="íṣ1îḓe"/>
            <p:cNvSpPr/>
            <p:nvPr/>
          </p:nvSpPr>
          <p:spPr bwMode="auto">
            <a:xfrm>
              <a:off x="3017545" y="2242234"/>
              <a:ext cx="15017" cy="114879"/>
            </a:xfrm>
            <a:custGeom>
              <a:avLst/>
              <a:gdLst>
                <a:gd name="T0" fmla="*/ 12 w 13"/>
                <a:gd name="T1" fmla="*/ 98 h 98"/>
                <a:gd name="T2" fmla="*/ 11 w 13"/>
                <a:gd name="T3" fmla="*/ 97 h 98"/>
                <a:gd name="T4" fmla="*/ 2 w 13"/>
                <a:gd name="T5" fmla="*/ 1 h 98"/>
                <a:gd name="T6" fmla="*/ 3 w 13"/>
                <a:gd name="T7" fmla="*/ 0 h 98"/>
                <a:gd name="T8" fmla="*/ 4 w 13"/>
                <a:gd name="T9" fmla="*/ 1 h 98"/>
                <a:gd name="T10" fmla="*/ 13 w 13"/>
                <a:gd name="T11" fmla="*/ 97 h 98"/>
                <a:gd name="T12" fmla="*/ 12 w 13"/>
                <a:gd name="T13" fmla="*/ 98 h 98"/>
                <a:gd name="T14" fmla="*/ 12 w 13"/>
                <a:gd name="T1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98">
                  <a:moveTo>
                    <a:pt x="12" y="98"/>
                  </a:moveTo>
                  <a:cubicBezTo>
                    <a:pt x="12" y="98"/>
                    <a:pt x="11" y="98"/>
                    <a:pt x="11" y="97"/>
                  </a:cubicBezTo>
                  <a:cubicBezTo>
                    <a:pt x="11" y="96"/>
                    <a:pt x="0" y="27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2" y="27"/>
                    <a:pt x="13" y="96"/>
                    <a:pt x="13" y="97"/>
                  </a:cubicBezTo>
                  <a:cubicBezTo>
                    <a:pt x="13" y="97"/>
                    <a:pt x="13" y="98"/>
                    <a:pt x="12" y="98"/>
                  </a:cubicBezTo>
                  <a:cubicBezTo>
                    <a:pt x="12" y="98"/>
                    <a:pt x="12" y="98"/>
                    <a:pt x="12" y="98"/>
                  </a:cubicBez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5" name="iŝḻíďé"/>
            <p:cNvSpPr/>
            <p:nvPr/>
          </p:nvSpPr>
          <p:spPr bwMode="auto">
            <a:xfrm>
              <a:off x="3058090" y="2390151"/>
              <a:ext cx="42798" cy="19522"/>
            </a:xfrm>
            <a:custGeom>
              <a:avLst/>
              <a:gdLst>
                <a:gd name="T0" fmla="*/ 35 w 36"/>
                <a:gd name="T1" fmla="*/ 17 h 17"/>
                <a:gd name="T2" fmla="*/ 34 w 36"/>
                <a:gd name="T3" fmla="*/ 17 h 17"/>
                <a:gd name="T4" fmla="*/ 1 w 36"/>
                <a:gd name="T5" fmla="*/ 4 h 17"/>
                <a:gd name="T6" fmla="*/ 0 w 36"/>
                <a:gd name="T7" fmla="*/ 3 h 17"/>
                <a:gd name="T8" fmla="*/ 1 w 36"/>
                <a:gd name="T9" fmla="*/ 2 h 17"/>
                <a:gd name="T10" fmla="*/ 17 w 36"/>
                <a:gd name="T11" fmla="*/ 0 h 17"/>
                <a:gd name="T12" fmla="*/ 18 w 36"/>
                <a:gd name="T13" fmla="*/ 1 h 17"/>
                <a:gd name="T14" fmla="*/ 17 w 36"/>
                <a:gd name="T15" fmla="*/ 2 h 17"/>
                <a:gd name="T16" fmla="*/ 17 w 36"/>
                <a:gd name="T17" fmla="*/ 2 h 17"/>
                <a:gd name="T18" fmla="*/ 5 w 36"/>
                <a:gd name="T19" fmla="*/ 3 h 17"/>
                <a:gd name="T20" fmla="*/ 35 w 36"/>
                <a:gd name="T21" fmla="*/ 15 h 17"/>
                <a:gd name="T22" fmla="*/ 36 w 36"/>
                <a:gd name="T23" fmla="*/ 16 h 17"/>
                <a:gd name="T24" fmla="*/ 35 w 36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7">
                  <a:moveTo>
                    <a:pt x="35" y="17"/>
                  </a:moveTo>
                  <a:cubicBezTo>
                    <a:pt x="35" y="17"/>
                    <a:pt x="35" y="17"/>
                    <a:pt x="34" y="17"/>
                  </a:cubicBezTo>
                  <a:cubicBezTo>
                    <a:pt x="19" y="8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12" y="0"/>
                    <a:pt x="16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4" y="2"/>
                    <a:pt x="5" y="3"/>
                  </a:cubicBezTo>
                  <a:cubicBezTo>
                    <a:pt x="12" y="5"/>
                    <a:pt x="24" y="9"/>
                    <a:pt x="35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6" name="i$ļíďê"/>
            <p:cNvSpPr/>
            <p:nvPr/>
          </p:nvSpPr>
          <p:spPr bwMode="auto">
            <a:xfrm>
              <a:off x="3020548" y="2253497"/>
              <a:ext cx="9761" cy="29283"/>
            </a:xfrm>
            <a:custGeom>
              <a:avLst/>
              <a:gdLst>
                <a:gd name="T0" fmla="*/ 1 w 8"/>
                <a:gd name="T1" fmla="*/ 25 h 25"/>
                <a:gd name="T2" fmla="*/ 1 w 8"/>
                <a:gd name="T3" fmla="*/ 25 h 25"/>
                <a:gd name="T4" fmla="*/ 0 w 8"/>
                <a:gd name="T5" fmla="*/ 24 h 25"/>
                <a:gd name="T6" fmla="*/ 6 w 8"/>
                <a:gd name="T7" fmla="*/ 1 h 25"/>
                <a:gd name="T8" fmla="*/ 7 w 8"/>
                <a:gd name="T9" fmla="*/ 1 h 25"/>
                <a:gd name="T10" fmla="*/ 8 w 8"/>
                <a:gd name="T11" fmla="*/ 2 h 25"/>
                <a:gd name="T12" fmla="*/ 2 w 8"/>
                <a:gd name="T13" fmla="*/ 24 h 25"/>
                <a:gd name="T14" fmla="*/ 1 w 8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5"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0" y="23"/>
                    <a:pt x="3" y="7"/>
                    <a:pt x="6" y="1"/>
                  </a:cubicBezTo>
                  <a:cubicBezTo>
                    <a:pt x="6" y="1"/>
                    <a:pt x="6" y="0"/>
                    <a:pt x="7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5" y="8"/>
                    <a:pt x="2" y="24"/>
                    <a:pt x="2" y="24"/>
                  </a:cubicBezTo>
                  <a:cubicBezTo>
                    <a:pt x="2" y="25"/>
                    <a:pt x="2" y="25"/>
                    <a:pt x="1" y="25"/>
                  </a:cubicBez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7" name="íš1îḍè"/>
            <p:cNvSpPr/>
            <p:nvPr/>
          </p:nvSpPr>
          <p:spPr bwMode="auto">
            <a:xfrm>
              <a:off x="2882393" y="2390151"/>
              <a:ext cx="25529" cy="6758"/>
            </a:xfrm>
            <a:custGeom>
              <a:avLst/>
              <a:gdLst>
                <a:gd name="T0" fmla="*/ 0 w 22"/>
                <a:gd name="T1" fmla="*/ 2 h 6"/>
                <a:gd name="T2" fmla="*/ 2 w 22"/>
                <a:gd name="T3" fmla="*/ 6 h 6"/>
                <a:gd name="T4" fmla="*/ 22 w 22"/>
                <a:gd name="T5" fmla="*/ 2 h 6"/>
                <a:gd name="T6" fmla="*/ 3 w 22"/>
                <a:gd name="T7" fmla="*/ 0 h 6"/>
                <a:gd name="T8" fmla="*/ 0 w 22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6">
                  <a:moveTo>
                    <a:pt x="0" y="2"/>
                  </a:moveTo>
                  <a:cubicBezTo>
                    <a:pt x="0" y="5"/>
                    <a:pt x="2" y="6"/>
                    <a:pt x="2" y="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8" name="íşḷíḋe"/>
            <p:cNvSpPr/>
            <p:nvPr/>
          </p:nvSpPr>
          <p:spPr bwMode="auto">
            <a:xfrm>
              <a:off x="2880891" y="2402915"/>
              <a:ext cx="10512" cy="6007"/>
            </a:xfrm>
            <a:custGeom>
              <a:avLst/>
              <a:gdLst>
                <a:gd name="T0" fmla="*/ 4 w 9"/>
                <a:gd name="T1" fmla="*/ 1 h 5"/>
                <a:gd name="T2" fmla="*/ 1 w 9"/>
                <a:gd name="T3" fmla="*/ 5 h 5"/>
                <a:gd name="T4" fmla="*/ 9 w 9"/>
                <a:gd name="T5" fmla="*/ 0 h 5"/>
                <a:gd name="T6" fmla="*/ 4 w 9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4" y="1"/>
                  </a:moveTo>
                  <a:cubicBezTo>
                    <a:pt x="3" y="1"/>
                    <a:pt x="0" y="1"/>
                    <a:pt x="1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19" name="íṧḷiḍê"/>
            <p:cNvSpPr/>
            <p:nvPr/>
          </p:nvSpPr>
          <p:spPr bwMode="auto">
            <a:xfrm>
              <a:off x="2891403" y="2345100"/>
              <a:ext cx="18771" cy="14266"/>
            </a:xfrm>
            <a:custGeom>
              <a:avLst/>
              <a:gdLst>
                <a:gd name="T0" fmla="*/ 12 w 16"/>
                <a:gd name="T1" fmla="*/ 12 h 12"/>
                <a:gd name="T2" fmla="*/ 12 w 16"/>
                <a:gd name="T3" fmla="*/ 12 h 12"/>
                <a:gd name="T4" fmla="*/ 4 w 16"/>
                <a:gd name="T5" fmla="*/ 12 h 12"/>
                <a:gd name="T6" fmla="*/ 1 w 16"/>
                <a:gd name="T7" fmla="*/ 11 h 12"/>
                <a:gd name="T8" fmla="*/ 0 w 16"/>
                <a:gd name="T9" fmla="*/ 7 h 12"/>
                <a:gd name="T10" fmla="*/ 0 w 16"/>
                <a:gd name="T11" fmla="*/ 5 h 12"/>
                <a:gd name="T12" fmla="*/ 4 w 16"/>
                <a:gd name="T13" fmla="*/ 0 h 12"/>
                <a:gd name="T14" fmla="*/ 4 w 16"/>
                <a:gd name="T15" fmla="*/ 0 h 12"/>
                <a:gd name="T16" fmla="*/ 12 w 16"/>
                <a:gd name="T17" fmla="*/ 0 h 12"/>
                <a:gd name="T18" fmla="*/ 16 w 16"/>
                <a:gd name="T19" fmla="*/ 5 h 12"/>
                <a:gd name="T20" fmla="*/ 16 w 16"/>
                <a:gd name="T21" fmla="*/ 8 h 12"/>
                <a:gd name="T22" fmla="*/ 12 w 16"/>
                <a:gd name="T23" fmla="*/ 12 h 12"/>
                <a:gd name="T24" fmla="*/ 12 w 16"/>
                <a:gd name="T25" fmla="*/ 10 h 12"/>
                <a:gd name="T26" fmla="*/ 12 w 16"/>
                <a:gd name="T27" fmla="*/ 10 h 12"/>
                <a:gd name="T28" fmla="*/ 14 w 16"/>
                <a:gd name="T29" fmla="*/ 8 h 12"/>
                <a:gd name="T30" fmla="*/ 14 w 16"/>
                <a:gd name="T31" fmla="*/ 5 h 12"/>
                <a:gd name="T32" fmla="*/ 12 w 16"/>
                <a:gd name="T33" fmla="*/ 2 h 12"/>
                <a:gd name="T34" fmla="*/ 4 w 16"/>
                <a:gd name="T35" fmla="*/ 2 h 12"/>
                <a:gd name="T36" fmla="*/ 4 w 16"/>
                <a:gd name="T37" fmla="*/ 2 h 12"/>
                <a:gd name="T38" fmla="*/ 2 w 16"/>
                <a:gd name="T39" fmla="*/ 5 h 12"/>
                <a:gd name="T40" fmla="*/ 2 w 16"/>
                <a:gd name="T41" fmla="*/ 7 h 12"/>
                <a:gd name="T42" fmla="*/ 3 w 16"/>
                <a:gd name="T43" fmla="*/ 9 h 12"/>
                <a:gd name="T44" fmla="*/ 4 w 16"/>
                <a:gd name="T45" fmla="*/ 10 h 12"/>
                <a:gd name="T46" fmla="*/ 12 w 16"/>
                <a:gd name="T4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12"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2"/>
                    <a:pt x="2" y="11"/>
                    <a:pt x="1" y="11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2"/>
                    <a:pt x="16" y="5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0"/>
                    <a:pt x="14" y="12"/>
                    <a:pt x="12" y="12"/>
                  </a:cubicBezTo>
                  <a:close/>
                  <a:moveTo>
                    <a:pt x="12" y="10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3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3" y="10"/>
                    <a:pt x="4" y="10"/>
                    <a:pt x="4" y="1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20" name="îṧľïďè"/>
            <p:cNvSpPr/>
            <p:nvPr/>
          </p:nvSpPr>
          <p:spPr bwMode="auto">
            <a:xfrm>
              <a:off x="2891403" y="2363871"/>
              <a:ext cx="18771" cy="2253"/>
            </a:xfrm>
            <a:custGeom>
              <a:avLst/>
              <a:gdLst>
                <a:gd name="T0" fmla="*/ 15 w 16"/>
                <a:gd name="T1" fmla="*/ 2 h 2"/>
                <a:gd name="T2" fmla="*/ 15 w 16"/>
                <a:gd name="T3" fmla="*/ 2 h 2"/>
                <a:gd name="T4" fmla="*/ 1 w 16"/>
                <a:gd name="T5" fmla="*/ 2 h 2"/>
                <a:gd name="T6" fmla="*/ 0 w 16"/>
                <a:gd name="T7" fmla="*/ 1 h 2"/>
                <a:gd name="T8" fmla="*/ 1 w 16"/>
                <a:gd name="T9" fmla="*/ 0 h 2"/>
                <a:gd name="T10" fmla="*/ 1 w 16"/>
                <a:gd name="T11" fmla="*/ 0 h 2"/>
                <a:gd name="T12" fmla="*/ 15 w 16"/>
                <a:gd name="T13" fmla="*/ 0 h 2"/>
                <a:gd name="T14" fmla="*/ 16 w 16"/>
                <a:gd name="T15" fmla="*/ 1 h 2"/>
                <a:gd name="T16" fmla="*/ 15 w 16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">
                  <a:moveTo>
                    <a:pt x="15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"/>
                    <a:pt x="16" y="2"/>
                    <a:pt x="15" y="2"/>
                  </a:cubicBezTo>
                  <a:close/>
                </a:path>
              </a:pathLst>
            </a:custGeom>
            <a:solidFill>
              <a:srgbClr val="C8B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21" name="íśľíďe"/>
            <p:cNvSpPr/>
            <p:nvPr/>
          </p:nvSpPr>
          <p:spPr bwMode="auto">
            <a:xfrm>
              <a:off x="2924440" y="1998962"/>
              <a:ext cx="39044" cy="68327"/>
            </a:xfrm>
            <a:custGeom>
              <a:avLst/>
              <a:gdLst>
                <a:gd name="T0" fmla="*/ 27 w 33"/>
                <a:gd name="T1" fmla="*/ 33 h 58"/>
                <a:gd name="T2" fmla="*/ 6 w 33"/>
                <a:gd name="T3" fmla="*/ 56 h 58"/>
                <a:gd name="T4" fmla="*/ 5 w 33"/>
                <a:gd name="T5" fmla="*/ 25 h 58"/>
                <a:gd name="T6" fmla="*/ 27 w 33"/>
                <a:gd name="T7" fmla="*/ 2 h 58"/>
                <a:gd name="T8" fmla="*/ 27 w 33"/>
                <a:gd name="T9" fmla="*/ 3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8">
                  <a:moveTo>
                    <a:pt x="27" y="33"/>
                  </a:moveTo>
                  <a:cubicBezTo>
                    <a:pt x="21" y="48"/>
                    <a:pt x="12" y="58"/>
                    <a:pt x="6" y="56"/>
                  </a:cubicBezTo>
                  <a:cubicBezTo>
                    <a:pt x="0" y="53"/>
                    <a:pt x="0" y="40"/>
                    <a:pt x="5" y="25"/>
                  </a:cubicBezTo>
                  <a:cubicBezTo>
                    <a:pt x="11" y="10"/>
                    <a:pt x="21" y="0"/>
                    <a:pt x="27" y="2"/>
                  </a:cubicBezTo>
                  <a:cubicBezTo>
                    <a:pt x="33" y="5"/>
                    <a:pt x="33" y="19"/>
                    <a:pt x="27" y="33"/>
                  </a:cubicBezTo>
                  <a:close/>
                </a:path>
              </a:pathLst>
            </a:custGeom>
            <a:solidFill>
              <a:srgbClr val="FFB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22" name="îSḷídê"/>
            <p:cNvSpPr/>
            <p:nvPr/>
          </p:nvSpPr>
          <p:spPr bwMode="auto">
            <a:xfrm>
              <a:off x="2949218" y="2007221"/>
              <a:ext cx="9010" cy="9010"/>
            </a:xfrm>
            <a:custGeom>
              <a:avLst/>
              <a:gdLst>
                <a:gd name="T0" fmla="*/ 6 w 8"/>
                <a:gd name="T1" fmla="*/ 8 h 8"/>
                <a:gd name="T2" fmla="*/ 6 w 8"/>
                <a:gd name="T3" fmla="*/ 8 h 8"/>
                <a:gd name="T4" fmla="*/ 6 w 8"/>
                <a:gd name="T5" fmla="*/ 7 h 8"/>
                <a:gd name="T6" fmla="*/ 5 w 8"/>
                <a:gd name="T7" fmla="*/ 3 h 8"/>
                <a:gd name="T8" fmla="*/ 2 w 8"/>
                <a:gd name="T9" fmla="*/ 2 h 8"/>
                <a:gd name="T10" fmla="*/ 1 w 8"/>
                <a:gd name="T11" fmla="*/ 2 h 8"/>
                <a:gd name="T12" fmla="*/ 1 w 8"/>
                <a:gd name="T13" fmla="*/ 0 h 8"/>
                <a:gd name="T14" fmla="*/ 6 w 8"/>
                <a:gd name="T15" fmla="*/ 2 h 8"/>
                <a:gd name="T16" fmla="*/ 7 w 8"/>
                <a:gd name="T17" fmla="*/ 7 h 8"/>
                <a:gd name="T18" fmla="*/ 6 w 8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5" y="7"/>
                    <a:pt x="6" y="7"/>
                  </a:cubicBezTo>
                  <a:cubicBezTo>
                    <a:pt x="6" y="6"/>
                    <a:pt x="6" y="4"/>
                    <a:pt x="5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4" y="0"/>
                    <a:pt x="5" y="1"/>
                    <a:pt x="6" y="2"/>
                  </a:cubicBezTo>
                  <a:cubicBezTo>
                    <a:pt x="8" y="4"/>
                    <a:pt x="7" y="7"/>
                    <a:pt x="7" y="7"/>
                  </a:cubicBezTo>
                  <a:cubicBezTo>
                    <a:pt x="7" y="7"/>
                    <a:pt x="7" y="8"/>
                    <a:pt x="6" y="8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23" name="ïṧlîḋê"/>
            <p:cNvSpPr/>
            <p:nvPr/>
          </p:nvSpPr>
          <p:spPr bwMode="auto">
            <a:xfrm>
              <a:off x="2946965" y="2022238"/>
              <a:ext cx="10512" cy="21024"/>
            </a:xfrm>
            <a:custGeom>
              <a:avLst/>
              <a:gdLst>
                <a:gd name="T0" fmla="*/ 1 w 9"/>
                <a:gd name="T1" fmla="*/ 18 h 18"/>
                <a:gd name="T2" fmla="*/ 0 w 9"/>
                <a:gd name="T3" fmla="*/ 18 h 18"/>
                <a:gd name="T4" fmla="*/ 0 w 9"/>
                <a:gd name="T5" fmla="*/ 17 h 18"/>
                <a:gd name="T6" fmla="*/ 7 w 9"/>
                <a:gd name="T7" fmla="*/ 1 h 18"/>
                <a:gd name="T8" fmla="*/ 9 w 9"/>
                <a:gd name="T9" fmla="*/ 0 h 18"/>
                <a:gd name="T10" fmla="*/ 9 w 9"/>
                <a:gd name="T11" fmla="*/ 1 h 18"/>
                <a:gd name="T12" fmla="*/ 1 w 9"/>
                <a:gd name="T13" fmla="*/ 18 h 18"/>
                <a:gd name="T14" fmla="*/ 1 w 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8">
                  <a:moveTo>
                    <a:pt x="1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4" y="13"/>
                    <a:pt x="7" y="1"/>
                    <a:pt x="7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9" y="2"/>
                    <a:pt x="6" y="13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C48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24" name="ïšļíḋe"/>
            <p:cNvSpPr/>
            <p:nvPr/>
          </p:nvSpPr>
          <p:spPr bwMode="auto">
            <a:xfrm>
              <a:off x="2714204" y="1784972"/>
              <a:ext cx="37542" cy="37542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4 h 32"/>
                <a:gd name="T12" fmla="*/ 4 w 32"/>
                <a:gd name="T13" fmla="*/ 16 h 32"/>
                <a:gd name="T14" fmla="*/ 16 w 32"/>
                <a:gd name="T15" fmla="*/ 28 h 32"/>
                <a:gd name="T16" fmla="*/ 28 w 32"/>
                <a:gd name="T17" fmla="*/ 16 h 32"/>
                <a:gd name="T18" fmla="*/ 16 w 32"/>
                <a:gd name="T1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4"/>
                  </a:moveTo>
                  <a:cubicBezTo>
                    <a:pt x="9" y="4"/>
                    <a:pt x="4" y="10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10"/>
                    <a:pt x="23" y="4"/>
                    <a:pt x="1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  <p:sp>
          <p:nvSpPr>
            <p:cNvPr id="1125" name="ïşľiďê"/>
            <p:cNvSpPr/>
            <p:nvPr/>
          </p:nvSpPr>
          <p:spPr bwMode="auto">
            <a:xfrm>
              <a:off x="3180478" y="2317319"/>
              <a:ext cx="22525" cy="21775"/>
            </a:xfrm>
            <a:custGeom>
              <a:avLst/>
              <a:gdLst>
                <a:gd name="T0" fmla="*/ 10 w 19"/>
                <a:gd name="T1" fmla="*/ 19 h 19"/>
                <a:gd name="T2" fmla="*/ 0 w 19"/>
                <a:gd name="T3" fmla="*/ 9 h 19"/>
                <a:gd name="T4" fmla="*/ 10 w 19"/>
                <a:gd name="T5" fmla="*/ 0 h 19"/>
                <a:gd name="T6" fmla="*/ 19 w 19"/>
                <a:gd name="T7" fmla="*/ 9 h 19"/>
                <a:gd name="T8" fmla="*/ 10 w 19"/>
                <a:gd name="T9" fmla="*/ 19 h 19"/>
                <a:gd name="T10" fmla="*/ 10 w 19"/>
                <a:gd name="T11" fmla="*/ 4 h 19"/>
                <a:gd name="T12" fmla="*/ 4 w 19"/>
                <a:gd name="T13" fmla="*/ 9 h 19"/>
                <a:gd name="T14" fmla="*/ 10 w 19"/>
                <a:gd name="T15" fmla="*/ 15 h 19"/>
                <a:gd name="T16" fmla="*/ 15 w 19"/>
                <a:gd name="T17" fmla="*/ 9 h 19"/>
                <a:gd name="T18" fmla="*/ 10 w 19"/>
                <a:gd name="T1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4" y="19"/>
                    <a:pt x="0" y="15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5"/>
                    <a:pt x="15" y="19"/>
                    <a:pt x="10" y="19"/>
                  </a:cubicBezTo>
                  <a:close/>
                  <a:moveTo>
                    <a:pt x="10" y="4"/>
                  </a:moveTo>
                  <a:cubicBezTo>
                    <a:pt x="6" y="4"/>
                    <a:pt x="4" y="6"/>
                    <a:pt x="4" y="9"/>
                  </a:cubicBezTo>
                  <a:cubicBezTo>
                    <a:pt x="4" y="13"/>
                    <a:pt x="6" y="15"/>
                    <a:pt x="10" y="15"/>
                  </a:cubicBezTo>
                  <a:cubicBezTo>
                    <a:pt x="13" y="15"/>
                    <a:pt x="15" y="13"/>
                    <a:pt x="15" y="9"/>
                  </a:cubicBezTo>
                  <a:cubicBezTo>
                    <a:pt x="15" y="6"/>
                    <a:pt x="13" y="4"/>
                    <a:pt x="1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1371600">
                <a:defRPr/>
              </a:pPr>
              <a:endParaRPr sz="2700">
                <a:solidFill>
                  <a:schemeClr val="bg1"/>
                </a:solidFill>
                <a:latin typeface="等线" panose="02010600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23029" y="2233085"/>
            <a:ext cx="4756086" cy="2947613"/>
            <a:chOff x="1534934" y="2718680"/>
            <a:chExt cx="3170724" cy="196507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333"/>
            <a:stretch>
              <a:fillRect/>
            </a:stretch>
          </p:blipFill>
          <p:spPr>
            <a:xfrm>
              <a:off x="2971236" y="2718680"/>
              <a:ext cx="1705629" cy="1871249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074"/>
            <a:stretch>
              <a:fillRect/>
            </a:stretch>
          </p:blipFill>
          <p:spPr>
            <a:xfrm>
              <a:off x="1556156" y="2718681"/>
              <a:ext cx="1277206" cy="1933855"/>
            </a:xfrm>
            <a:prstGeom prst="rect">
              <a:avLst/>
            </a:prstGeom>
          </p:spPr>
        </p:pic>
        <p:sp>
          <p:nvSpPr>
            <p:cNvPr id="1345" name="圆角矩形 1344"/>
            <p:cNvSpPr/>
            <p:nvPr/>
          </p:nvSpPr>
          <p:spPr>
            <a:xfrm>
              <a:off x="2917276" y="4287163"/>
              <a:ext cx="1788382" cy="34791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zh-CN" altLang="en-US" sz="27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346" name="圆角矩形 1345"/>
            <p:cNvSpPr/>
            <p:nvPr/>
          </p:nvSpPr>
          <p:spPr>
            <a:xfrm>
              <a:off x="1534934" y="3149290"/>
              <a:ext cx="1298682" cy="153446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zh-CN" altLang="en-US" sz="27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47" name="圆角矩形标注 1346"/>
          <p:cNvSpPr/>
          <p:nvPr/>
        </p:nvSpPr>
        <p:spPr>
          <a:xfrm>
            <a:off x="5820649" y="5483691"/>
            <a:ext cx="2460050" cy="1070433"/>
          </a:xfrm>
          <a:prstGeom prst="wedgeRoundRectCallout">
            <a:avLst>
              <a:gd name="adj1" fmla="val -11922"/>
              <a:gd name="adj2" fmla="val -76442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71600">
              <a:defRPr/>
            </a:pP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Cư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dân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tự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chụp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ảnh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và upload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ảnh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khuôn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mặt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thông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qua App Lancaster living app</a:t>
            </a:r>
            <a:endParaRPr lang="zh-CN" altLang="en-US" sz="165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48" name="圆角矩形标注 1347"/>
          <p:cNvSpPr/>
          <p:nvPr/>
        </p:nvSpPr>
        <p:spPr>
          <a:xfrm>
            <a:off x="3207799" y="5501256"/>
            <a:ext cx="2460050" cy="1070433"/>
          </a:xfrm>
          <a:prstGeom prst="wedgeRoundRectCallout">
            <a:avLst>
              <a:gd name="adj1" fmla="val -11922"/>
              <a:gd name="adj2" fmla="val -764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71600">
              <a:defRPr/>
            </a:pP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Cư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dân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dung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mã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QR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cá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nhân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để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ra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vào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thanh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50" b="1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toán</a:t>
            </a:r>
            <a:r>
              <a:rPr lang="en-US" altLang="zh-CN" sz="165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....</a:t>
            </a:r>
            <a:endParaRPr lang="zh-CN" altLang="en-US" sz="165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300011" y="5409653"/>
            <a:ext cx="1293248" cy="1210718"/>
            <a:chOff x="5493219" y="3606435"/>
            <a:chExt cx="862165" cy="80714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6" b="72107"/>
            <a:stretch>
              <a:fillRect/>
            </a:stretch>
          </p:blipFill>
          <p:spPr>
            <a:xfrm>
              <a:off x="5590919" y="3606435"/>
              <a:ext cx="764465" cy="674444"/>
            </a:xfrm>
            <a:prstGeom prst="rect">
              <a:avLst/>
            </a:prstGeom>
          </p:spPr>
        </p:pic>
        <p:sp>
          <p:nvSpPr>
            <p:cNvPr id="1349" name="椭圆 1348"/>
            <p:cNvSpPr/>
            <p:nvPr/>
          </p:nvSpPr>
          <p:spPr>
            <a:xfrm>
              <a:off x="5493219" y="3616736"/>
              <a:ext cx="816640" cy="79684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37160" tIns="68580" rIns="137160" bIns="68580" numCol="1" spcCol="0" rtlCol="0" fromWordArt="0" anchor="ctr" anchorCtr="0" forceAA="0" compatLnSpc="1">
              <a:noAutofit/>
            </a:bodyPr>
            <a:lstStyle>
              <a:defPPr rtl="0"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70965">
                <a:defRPr/>
              </a:pPr>
              <a:endParaRPr lang="zh-CN" altLang="en-US" sz="210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36" name="文本框 1435"/>
          <p:cNvSpPr txBox="1"/>
          <p:nvPr/>
        </p:nvSpPr>
        <p:spPr>
          <a:xfrm>
            <a:off x="311811" y="5321771"/>
            <a:ext cx="101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>
              <a:defRPr/>
            </a:pPr>
            <a:r>
              <a:rPr lang="en-US" altLang="zh-CN" sz="9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Lancaster</a:t>
            </a:r>
            <a:endParaRPr lang="en-US" altLang="zh-CN" sz="9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defTabSz="1371600">
              <a:defRPr/>
            </a:pPr>
            <a:r>
              <a:rPr lang="en-US" altLang="zh-CN" sz="9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Smart VDP</a:t>
            </a:r>
            <a:endParaRPr lang="zh-CN" altLang="en-US" sz="9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426924" y="7040880"/>
            <a:ext cx="17434356" cy="4572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8" name="face-detection_316402"/>
          <p:cNvSpPr>
            <a:spLocks noChangeAspect="1"/>
          </p:cNvSpPr>
          <p:nvPr/>
        </p:nvSpPr>
        <p:spPr bwMode="auto">
          <a:xfrm>
            <a:off x="16716900" y="4709083"/>
            <a:ext cx="788303" cy="788303"/>
          </a:xfrm>
          <a:custGeom>
            <a:avLst/>
            <a:gdLst>
              <a:gd name="connsiteX0" fmla="*/ 393163 w 600063"/>
              <a:gd name="connsiteY0" fmla="*/ 325358 h 600063"/>
              <a:gd name="connsiteX1" fmla="*/ 376451 w 600063"/>
              <a:gd name="connsiteY1" fmla="*/ 332467 h 600063"/>
              <a:gd name="connsiteX2" fmla="*/ 376451 w 600063"/>
              <a:gd name="connsiteY2" fmla="*/ 366712 h 600063"/>
              <a:gd name="connsiteX3" fmla="*/ 409304 w 600063"/>
              <a:gd name="connsiteY3" fmla="*/ 367284 h 600063"/>
              <a:gd name="connsiteX4" fmla="*/ 409875 w 600063"/>
              <a:gd name="connsiteY4" fmla="*/ 366712 h 600063"/>
              <a:gd name="connsiteX5" fmla="*/ 409827 w 600063"/>
              <a:gd name="connsiteY5" fmla="*/ 366712 h 600063"/>
              <a:gd name="connsiteX6" fmla="*/ 409875 w 600063"/>
              <a:gd name="connsiteY6" fmla="*/ 332467 h 600063"/>
              <a:gd name="connsiteX7" fmla="*/ 393163 w 600063"/>
              <a:gd name="connsiteY7" fmla="*/ 325358 h 600063"/>
              <a:gd name="connsiteX8" fmla="*/ 206942 w 600063"/>
              <a:gd name="connsiteY8" fmla="*/ 325358 h 600063"/>
              <a:gd name="connsiteX9" fmla="*/ 190236 w 600063"/>
              <a:gd name="connsiteY9" fmla="*/ 332467 h 600063"/>
              <a:gd name="connsiteX10" fmla="*/ 190236 w 600063"/>
              <a:gd name="connsiteY10" fmla="*/ 366712 h 600063"/>
              <a:gd name="connsiteX11" fmla="*/ 223041 w 600063"/>
              <a:gd name="connsiteY11" fmla="*/ 367284 h 600063"/>
              <a:gd name="connsiteX12" fmla="*/ 223613 w 600063"/>
              <a:gd name="connsiteY12" fmla="*/ 366712 h 600063"/>
              <a:gd name="connsiteX13" fmla="*/ 223613 w 600063"/>
              <a:gd name="connsiteY13" fmla="*/ 332467 h 600063"/>
              <a:gd name="connsiteX14" fmla="*/ 206942 w 600063"/>
              <a:gd name="connsiteY14" fmla="*/ 325358 h 600063"/>
              <a:gd name="connsiteX15" fmla="*/ 240788 w 600063"/>
              <a:gd name="connsiteY15" fmla="*/ 222506 h 600063"/>
              <a:gd name="connsiteX16" fmla="*/ 359224 w 600063"/>
              <a:gd name="connsiteY16" fmla="*/ 222506 h 600063"/>
              <a:gd name="connsiteX17" fmla="*/ 369224 w 600063"/>
              <a:gd name="connsiteY17" fmla="*/ 267146 h 600063"/>
              <a:gd name="connsiteX18" fmla="*/ 230740 w 600063"/>
              <a:gd name="connsiteY18" fmla="*/ 267146 h 600063"/>
              <a:gd name="connsiteX19" fmla="*/ 239563 w 600063"/>
              <a:gd name="connsiteY19" fmla="*/ 201106 h 600063"/>
              <a:gd name="connsiteX20" fmla="*/ 220518 w 600063"/>
              <a:gd name="connsiteY20" fmla="*/ 217395 h 600063"/>
              <a:gd name="connsiteX21" fmla="*/ 207853 w 600063"/>
              <a:gd name="connsiteY21" fmla="*/ 273788 h 600063"/>
              <a:gd name="connsiteX22" fmla="*/ 207710 w 600063"/>
              <a:gd name="connsiteY22" fmla="*/ 274550 h 600063"/>
              <a:gd name="connsiteX23" fmla="*/ 210090 w 600063"/>
              <a:gd name="connsiteY23" fmla="*/ 284457 h 600063"/>
              <a:gd name="connsiteX24" fmla="*/ 219518 w 600063"/>
              <a:gd name="connsiteY24" fmla="*/ 288648 h 600063"/>
              <a:gd name="connsiteX25" fmla="*/ 380545 w 600063"/>
              <a:gd name="connsiteY25" fmla="*/ 288648 h 600063"/>
              <a:gd name="connsiteX26" fmla="*/ 389782 w 600063"/>
              <a:gd name="connsiteY26" fmla="*/ 284647 h 600063"/>
              <a:gd name="connsiteX27" fmla="*/ 392306 w 600063"/>
              <a:gd name="connsiteY27" fmla="*/ 274550 h 600063"/>
              <a:gd name="connsiteX28" fmla="*/ 392163 w 600063"/>
              <a:gd name="connsiteY28" fmla="*/ 273788 h 600063"/>
              <a:gd name="connsiteX29" fmla="*/ 379498 w 600063"/>
              <a:gd name="connsiteY29" fmla="*/ 217395 h 600063"/>
              <a:gd name="connsiteX30" fmla="*/ 360500 w 600063"/>
              <a:gd name="connsiteY30" fmla="*/ 201106 h 600063"/>
              <a:gd name="connsiteX31" fmla="*/ 238801 w 600063"/>
              <a:gd name="connsiteY31" fmla="*/ 175386 h 600063"/>
              <a:gd name="connsiteX32" fmla="*/ 361214 w 600063"/>
              <a:gd name="connsiteY32" fmla="*/ 175386 h 600063"/>
              <a:gd name="connsiteX33" fmla="*/ 400590 w 600063"/>
              <a:gd name="connsiteY33" fmla="*/ 208107 h 600063"/>
              <a:gd name="connsiteX34" fmla="*/ 416541 w 600063"/>
              <a:gd name="connsiteY34" fmla="*/ 284885 h 600063"/>
              <a:gd name="connsiteX35" fmla="*/ 416636 w 600063"/>
              <a:gd name="connsiteY35" fmla="*/ 285838 h 600063"/>
              <a:gd name="connsiteX36" fmla="*/ 416779 w 600063"/>
              <a:gd name="connsiteY36" fmla="*/ 287600 h 600063"/>
              <a:gd name="connsiteX37" fmla="*/ 424159 w 600063"/>
              <a:gd name="connsiteY37" fmla="*/ 296650 h 600063"/>
              <a:gd name="connsiteX38" fmla="*/ 446537 w 600063"/>
              <a:gd name="connsiteY38" fmla="*/ 324180 h 600063"/>
              <a:gd name="connsiteX39" fmla="*/ 450013 w 600063"/>
              <a:gd name="connsiteY39" fmla="*/ 372237 h 600063"/>
              <a:gd name="connsiteX40" fmla="*/ 431301 w 600063"/>
              <a:gd name="connsiteY40" fmla="*/ 398814 h 600063"/>
              <a:gd name="connsiteX41" fmla="*/ 423207 w 600063"/>
              <a:gd name="connsiteY41" fmla="*/ 408721 h 600063"/>
              <a:gd name="connsiteX42" fmla="*/ 406971 w 600063"/>
              <a:gd name="connsiteY42" fmla="*/ 424677 h 600063"/>
              <a:gd name="connsiteX43" fmla="*/ 390782 w 600063"/>
              <a:gd name="connsiteY43" fmla="*/ 409340 h 600063"/>
              <a:gd name="connsiteX44" fmla="*/ 380355 w 600063"/>
              <a:gd name="connsiteY44" fmla="*/ 399576 h 600063"/>
              <a:gd name="connsiteX45" fmla="*/ 219661 w 600063"/>
              <a:gd name="connsiteY45" fmla="*/ 399576 h 600063"/>
              <a:gd name="connsiteX46" fmla="*/ 209233 w 600063"/>
              <a:gd name="connsiteY46" fmla="*/ 409340 h 600063"/>
              <a:gd name="connsiteX47" fmla="*/ 193045 w 600063"/>
              <a:gd name="connsiteY47" fmla="*/ 424677 h 600063"/>
              <a:gd name="connsiteX48" fmla="*/ 176809 w 600063"/>
              <a:gd name="connsiteY48" fmla="*/ 408721 h 600063"/>
              <a:gd name="connsiteX49" fmla="*/ 168762 w 600063"/>
              <a:gd name="connsiteY49" fmla="*/ 398814 h 600063"/>
              <a:gd name="connsiteX50" fmla="*/ 150003 w 600063"/>
              <a:gd name="connsiteY50" fmla="*/ 372237 h 600063"/>
              <a:gd name="connsiteX51" fmla="*/ 153526 w 600063"/>
              <a:gd name="connsiteY51" fmla="*/ 324180 h 600063"/>
              <a:gd name="connsiteX52" fmla="*/ 175904 w 600063"/>
              <a:gd name="connsiteY52" fmla="*/ 296650 h 600063"/>
              <a:gd name="connsiteX53" fmla="*/ 183284 w 600063"/>
              <a:gd name="connsiteY53" fmla="*/ 287648 h 600063"/>
              <a:gd name="connsiteX54" fmla="*/ 183427 w 600063"/>
              <a:gd name="connsiteY54" fmla="*/ 285790 h 600063"/>
              <a:gd name="connsiteX55" fmla="*/ 183522 w 600063"/>
              <a:gd name="connsiteY55" fmla="*/ 284885 h 600063"/>
              <a:gd name="connsiteX56" fmla="*/ 199425 w 600063"/>
              <a:gd name="connsiteY56" fmla="*/ 208107 h 600063"/>
              <a:gd name="connsiteX57" fmla="*/ 238801 w 600063"/>
              <a:gd name="connsiteY57" fmla="*/ 175386 h 600063"/>
              <a:gd name="connsiteX58" fmla="*/ 238835 w 600063"/>
              <a:gd name="connsiteY58" fmla="*/ 153969 h 600063"/>
              <a:gd name="connsiteX59" fmla="*/ 179019 w 600063"/>
              <a:gd name="connsiteY59" fmla="*/ 203640 h 600063"/>
              <a:gd name="connsiteX60" fmla="*/ 163446 w 600063"/>
              <a:gd name="connsiteY60" fmla="*/ 278553 h 600063"/>
              <a:gd name="connsiteX61" fmla="*/ 132680 w 600063"/>
              <a:gd name="connsiteY61" fmla="*/ 322558 h 600063"/>
              <a:gd name="connsiteX62" fmla="*/ 129156 w 600063"/>
              <a:gd name="connsiteY62" fmla="*/ 370610 h 600063"/>
              <a:gd name="connsiteX63" fmla="*/ 157064 w 600063"/>
              <a:gd name="connsiteY63" fmla="*/ 417425 h 600063"/>
              <a:gd name="connsiteX64" fmla="*/ 193068 w 600063"/>
              <a:gd name="connsiteY64" fmla="*/ 446094 h 600063"/>
              <a:gd name="connsiteX65" fmla="*/ 228024 w 600063"/>
              <a:gd name="connsiteY65" fmla="*/ 420997 h 600063"/>
              <a:gd name="connsiteX66" fmla="*/ 372039 w 600063"/>
              <a:gd name="connsiteY66" fmla="*/ 420997 h 600063"/>
              <a:gd name="connsiteX67" fmla="*/ 406995 w 600063"/>
              <a:gd name="connsiteY67" fmla="*/ 446094 h 600063"/>
              <a:gd name="connsiteX68" fmla="*/ 442999 w 600063"/>
              <a:gd name="connsiteY68" fmla="*/ 417425 h 600063"/>
              <a:gd name="connsiteX69" fmla="*/ 470954 w 600063"/>
              <a:gd name="connsiteY69" fmla="*/ 370610 h 600063"/>
              <a:gd name="connsiteX70" fmla="*/ 467430 w 600063"/>
              <a:gd name="connsiteY70" fmla="*/ 322558 h 600063"/>
              <a:gd name="connsiteX71" fmla="*/ 436665 w 600063"/>
              <a:gd name="connsiteY71" fmla="*/ 278505 h 600063"/>
              <a:gd name="connsiteX72" fmla="*/ 421140 w 600063"/>
              <a:gd name="connsiteY72" fmla="*/ 203640 h 600063"/>
              <a:gd name="connsiteX73" fmla="*/ 361276 w 600063"/>
              <a:gd name="connsiteY73" fmla="*/ 153969 h 600063"/>
              <a:gd name="connsiteX74" fmla="*/ 300032 w 600063"/>
              <a:gd name="connsiteY74" fmla="*/ 0 h 600063"/>
              <a:gd name="connsiteX75" fmla="*/ 600063 w 600063"/>
              <a:gd name="connsiteY75" fmla="*/ 300032 h 600063"/>
              <a:gd name="connsiteX76" fmla="*/ 300032 w 600063"/>
              <a:gd name="connsiteY76" fmla="*/ 600063 h 600063"/>
              <a:gd name="connsiteX77" fmla="*/ 0 w 600063"/>
              <a:gd name="connsiteY77" fmla="*/ 300032 h 600063"/>
              <a:gd name="connsiteX78" fmla="*/ 300032 w 600063"/>
              <a:gd name="connsiteY78" fmla="*/ 0 h 6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0063" h="600063">
                <a:moveTo>
                  <a:pt x="393163" y="325358"/>
                </a:moveTo>
                <a:cubicBezTo>
                  <a:pt x="387092" y="325358"/>
                  <a:pt x="381022" y="327728"/>
                  <a:pt x="376451" y="332467"/>
                </a:cubicBezTo>
                <a:cubicBezTo>
                  <a:pt x="367261" y="342040"/>
                  <a:pt x="367261" y="357187"/>
                  <a:pt x="376451" y="366712"/>
                </a:cubicBezTo>
                <a:cubicBezTo>
                  <a:pt x="385354" y="375952"/>
                  <a:pt x="400067" y="376191"/>
                  <a:pt x="409304" y="367284"/>
                </a:cubicBezTo>
                <a:cubicBezTo>
                  <a:pt x="409494" y="367093"/>
                  <a:pt x="409685" y="366903"/>
                  <a:pt x="409875" y="366712"/>
                </a:cubicBezTo>
                <a:lnTo>
                  <a:pt x="409827" y="366712"/>
                </a:lnTo>
                <a:cubicBezTo>
                  <a:pt x="419064" y="357187"/>
                  <a:pt x="419064" y="342040"/>
                  <a:pt x="409875" y="332467"/>
                </a:cubicBezTo>
                <a:cubicBezTo>
                  <a:pt x="405304" y="327728"/>
                  <a:pt x="399234" y="325358"/>
                  <a:pt x="393163" y="325358"/>
                </a:cubicBezTo>
                <a:close/>
                <a:moveTo>
                  <a:pt x="206942" y="325358"/>
                </a:moveTo>
                <a:cubicBezTo>
                  <a:pt x="200877" y="325358"/>
                  <a:pt x="194807" y="327728"/>
                  <a:pt x="190236" y="332467"/>
                </a:cubicBezTo>
                <a:cubicBezTo>
                  <a:pt x="180999" y="342040"/>
                  <a:pt x="180999" y="357187"/>
                  <a:pt x="190236" y="366712"/>
                </a:cubicBezTo>
                <a:cubicBezTo>
                  <a:pt x="199139" y="375952"/>
                  <a:pt x="213852" y="376191"/>
                  <a:pt x="223041" y="367284"/>
                </a:cubicBezTo>
                <a:cubicBezTo>
                  <a:pt x="223232" y="367093"/>
                  <a:pt x="223470" y="366903"/>
                  <a:pt x="223613" y="366712"/>
                </a:cubicBezTo>
                <a:cubicBezTo>
                  <a:pt x="232850" y="357187"/>
                  <a:pt x="232850" y="342040"/>
                  <a:pt x="223613" y="332467"/>
                </a:cubicBezTo>
                <a:cubicBezTo>
                  <a:pt x="219066" y="327728"/>
                  <a:pt x="213007" y="325358"/>
                  <a:pt x="206942" y="325358"/>
                </a:cubicBezTo>
                <a:close/>
                <a:moveTo>
                  <a:pt x="240788" y="222506"/>
                </a:moveTo>
                <a:lnTo>
                  <a:pt x="359224" y="222506"/>
                </a:lnTo>
                <a:lnTo>
                  <a:pt x="369224" y="267146"/>
                </a:lnTo>
                <a:lnTo>
                  <a:pt x="230740" y="267146"/>
                </a:lnTo>
                <a:close/>
                <a:moveTo>
                  <a:pt x="239563" y="201106"/>
                </a:moveTo>
                <a:cubicBezTo>
                  <a:pt x="230707" y="201106"/>
                  <a:pt x="222137" y="208488"/>
                  <a:pt x="220518" y="217395"/>
                </a:cubicBezTo>
                <a:lnTo>
                  <a:pt x="207853" y="273788"/>
                </a:lnTo>
                <a:cubicBezTo>
                  <a:pt x="207805" y="274026"/>
                  <a:pt x="207757" y="274312"/>
                  <a:pt x="207710" y="274550"/>
                </a:cubicBezTo>
                <a:cubicBezTo>
                  <a:pt x="207138" y="278408"/>
                  <a:pt x="208043" y="282028"/>
                  <a:pt x="210090" y="284457"/>
                </a:cubicBezTo>
                <a:cubicBezTo>
                  <a:pt x="212281" y="287172"/>
                  <a:pt x="215614" y="288648"/>
                  <a:pt x="219518" y="288648"/>
                </a:cubicBezTo>
                <a:lnTo>
                  <a:pt x="380545" y="288648"/>
                </a:lnTo>
                <a:cubicBezTo>
                  <a:pt x="384450" y="288648"/>
                  <a:pt x="387735" y="287172"/>
                  <a:pt x="389782" y="284647"/>
                </a:cubicBezTo>
                <a:cubicBezTo>
                  <a:pt x="392020" y="282028"/>
                  <a:pt x="392877" y="278456"/>
                  <a:pt x="392306" y="274550"/>
                </a:cubicBezTo>
                <a:cubicBezTo>
                  <a:pt x="392306" y="274312"/>
                  <a:pt x="392258" y="274074"/>
                  <a:pt x="392163" y="273788"/>
                </a:cubicBezTo>
                <a:lnTo>
                  <a:pt x="379498" y="217395"/>
                </a:lnTo>
                <a:cubicBezTo>
                  <a:pt x="377927" y="208536"/>
                  <a:pt x="369356" y="201106"/>
                  <a:pt x="360500" y="201106"/>
                </a:cubicBezTo>
                <a:close/>
                <a:moveTo>
                  <a:pt x="238801" y="175386"/>
                </a:moveTo>
                <a:lnTo>
                  <a:pt x="361214" y="175386"/>
                </a:lnTo>
                <a:cubicBezTo>
                  <a:pt x="378879" y="175386"/>
                  <a:pt x="396924" y="190389"/>
                  <a:pt x="400590" y="208107"/>
                </a:cubicBezTo>
                <a:lnTo>
                  <a:pt x="416541" y="284885"/>
                </a:lnTo>
                <a:cubicBezTo>
                  <a:pt x="416588" y="285171"/>
                  <a:pt x="416636" y="285505"/>
                  <a:pt x="416636" y="285838"/>
                </a:cubicBezTo>
                <a:cubicBezTo>
                  <a:pt x="416636" y="286410"/>
                  <a:pt x="416684" y="286981"/>
                  <a:pt x="416779" y="287600"/>
                </a:cubicBezTo>
                <a:cubicBezTo>
                  <a:pt x="417255" y="291839"/>
                  <a:pt x="420159" y="295364"/>
                  <a:pt x="424159" y="296650"/>
                </a:cubicBezTo>
                <a:cubicBezTo>
                  <a:pt x="436443" y="300365"/>
                  <a:pt x="445585" y="311701"/>
                  <a:pt x="446537" y="324180"/>
                </a:cubicBezTo>
                <a:lnTo>
                  <a:pt x="450013" y="372237"/>
                </a:lnTo>
                <a:cubicBezTo>
                  <a:pt x="450965" y="385002"/>
                  <a:pt x="443252" y="395957"/>
                  <a:pt x="431301" y="398814"/>
                </a:cubicBezTo>
                <a:cubicBezTo>
                  <a:pt x="426682" y="399957"/>
                  <a:pt x="423397" y="404006"/>
                  <a:pt x="423207" y="408721"/>
                </a:cubicBezTo>
                <a:cubicBezTo>
                  <a:pt x="422778" y="417676"/>
                  <a:pt x="415636" y="424677"/>
                  <a:pt x="406971" y="424677"/>
                </a:cubicBezTo>
                <a:cubicBezTo>
                  <a:pt x="398496" y="424677"/>
                  <a:pt x="391544" y="418104"/>
                  <a:pt x="390782" y="409340"/>
                </a:cubicBezTo>
                <a:cubicBezTo>
                  <a:pt x="390354" y="403911"/>
                  <a:pt x="385830" y="399624"/>
                  <a:pt x="380355" y="399576"/>
                </a:cubicBezTo>
                <a:lnTo>
                  <a:pt x="219661" y="399576"/>
                </a:lnTo>
                <a:cubicBezTo>
                  <a:pt x="214185" y="399672"/>
                  <a:pt x="209662" y="403911"/>
                  <a:pt x="209233" y="409340"/>
                </a:cubicBezTo>
                <a:cubicBezTo>
                  <a:pt x="208472" y="418104"/>
                  <a:pt x="201520" y="424677"/>
                  <a:pt x="193045" y="424677"/>
                </a:cubicBezTo>
                <a:cubicBezTo>
                  <a:pt x="184379" y="424677"/>
                  <a:pt x="177237" y="417676"/>
                  <a:pt x="176809" y="408721"/>
                </a:cubicBezTo>
                <a:cubicBezTo>
                  <a:pt x="176618" y="404006"/>
                  <a:pt x="173333" y="399957"/>
                  <a:pt x="168762" y="398814"/>
                </a:cubicBezTo>
                <a:cubicBezTo>
                  <a:pt x="156811" y="395957"/>
                  <a:pt x="149098" y="385002"/>
                  <a:pt x="150003" y="372237"/>
                </a:cubicBezTo>
                <a:lnTo>
                  <a:pt x="153526" y="324180"/>
                </a:lnTo>
                <a:cubicBezTo>
                  <a:pt x="154478" y="311701"/>
                  <a:pt x="163620" y="300365"/>
                  <a:pt x="175904" y="296650"/>
                </a:cubicBezTo>
                <a:cubicBezTo>
                  <a:pt x="179904" y="295364"/>
                  <a:pt x="182808" y="291839"/>
                  <a:pt x="183284" y="287648"/>
                </a:cubicBezTo>
                <a:cubicBezTo>
                  <a:pt x="183332" y="287029"/>
                  <a:pt x="183380" y="286410"/>
                  <a:pt x="183427" y="285790"/>
                </a:cubicBezTo>
                <a:cubicBezTo>
                  <a:pt x="183427" y="285505"/>
                  <a:pt x="183475" y="285171"/>
                  <a:pt x="183522" y="284885"/>
                </a:cubicBezTo>
                <a:lnTo>
                  <a:pt x="199425" y="208107"/>
                </a:lnTo>
                <a:cubicBezTo>
                  <a:pt x="203139" y="190389"/>
                  <a:pt x="221137" y="175386"/>
                  <a:pt x="238801" y="175386"/>
                </a:cubicBezTo>
                <a:close/>
                <a:moveTo>
                  <a:pt x="238835" y="153969"/>
                </a:moveTo>
                <a:cubicBezTo>
                  <a:pt x="211546" y="153969"/>
                  <a:pt x="184686" y="176257"/>
                  <a:pt x="179019" y="203640"/>
                </a:cubicBezTo>
                <a:lnTo>
                  <a:pt x="163446" y="278553"/>
                </a:lnTo>
                <a:cubicBezTo>
                  <a:pt x="145968" y="286554"/>
                  <a:pt x="134157" y="303365"/>
                  <a:pt x="132680" y="322558"/>
                </a:cubicBezTo>
                <a:lnTo>
                  <a:pt x="129156" y="370610"/>
                </a:lnTo>
                <a:cubicBezTo>
                  <a:pt x="127632" y="391279"/>
                  <a:pt x="139110" y="409853"/>
                  <a:pt x="157064" y="417425"/>
                </a:cubicBezTo>
                <a:cubicBezTo>
                  <a:pt x="161208" y="433998"/>
                  <a:pt x="175780" y="446094"/>
                  <a:pt x="193068" y="446094"/>
                </a:cubicBezTo>
                <a:cubicBezTo>
                  <a:pt x="209117" y="446094"/>
                  <a:pt x="222785" y="435808"/>
                  <a:pt x="228024" y="420997"/>
                </a:cubicBezTo>
                <a:lnTo>
                  <a:pt x="372039" y="420997"/>
                </a:lnTo>
                <a:cubicBezTo>
                  <a:pt x="377278" y="435808"/>
                  <a:pt x="390898" y="446094"/>
                  <a:pt x="406995" y="446094"/>
                </a:cubicBezTo>
                <a:cubicBezTo>
                  <a:pt x="424235" y="446094"/>
                  <a:pt x="438856" y="433998"/>
                  <a:pt x="442999" y="417425"/>
                </a:cubicBezTo>
                <a:cubicBezTo>
                  <a:pt x="460953" y="409853"/>
                  <a:pt x="472431" y="391279"/>
                  <a:pt x="470954" y="370610"/>
                </a:cubicBezTo>
                <a:lnTo>
                  <a:pt x="467430" y="322558"/>
                </a:lnTo>
                <a:cubicBezTo>
                  <a:pt x="465954" y="303365"/>
                  <a:pt x="454143" y="286554"/>
                  <a:pt x="436665" y="278505"/>
                </a:cubicBezTo>
                <a:lnTo>
                  <a:pt x="421140" y="203640"/>
                </a:lnTo>
                <a:cubicBezTo>
                  <a:pt x="415472" y="176257"/>
                  <a:pt x="388612" y="153969"/>
                  <a:pt x="361276" y="153969"/>
                </a:cubicBezTo>
                <a:close/>
                <a:moveTo>
                  <a:pt x="300032" y="0"/>
                </a:moveTo>
                <a:cubicBezTo>
                  <a:pt x="465716" y="0"/>
                  <a:pt x="600063" y="134347"/>
                  <a:pt x="600063" y="300032"/>
                </a:cubicBezTo>
                <a:cubicBezTo>
                  <a:pt x="600063" y="465763"/>
                  <a:pt x="465716" y="600063"/>
                  <a:pt x="300032" y="600063"/>
                </a:cubicBezTo>
                <a:cubicBezTo>
                  <a:pt x="134347" y="600063"/>
                  <a:pt x="0" y="465763"/>
                  <a:pt x="0" y="300032"/>
                </a:cubicBezTo>
                <a:cubicBezTo>
                  <a:pt x="0" y="134347"/>
                  <a:pt x="134347" y="0"/>
                  <a:pt x="30003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600">
              <a:defRPr/>
            </a:pPr>
            <a:endParaRPr lang="zh-CN" altLang="en-US" sz="270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Picture 4" descr="A picture containing screenshot, text, graphics, font&#10;&#10;Description automatically generated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2" y="4577860"/>
            <a:ext cx="667811" cy="736818"/>
          </a:xfrm>
          <a:prstGeom prst="rect">
            <a:avLst/>
          </a:prstGeom>
        </p:spPr>
      </p:pic>
      <p:sp>
        <p:nvSpPr>
          <p:cNvPr id="6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457200" y="3767136"/>
            <a:ext cx="5845374" cy="5638053"/>
          </a:xfrm>
          <a:prstGeom prst="rect">
            <a:avLst/>
          </a:prstGeom>
          <a:solidFill>
            <a:srgbClr val="343434"/>
          </a:solidFill>
          <a:ln w="12700"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sp>
        <p:nvSpPr>
          <p:cNvPr id="194" name="Shape 194"/>
          <p:cNvSpPr/>
          <p:nvPr/>
        </p:nvSpPr>
        <p:spPr>
          <a:xfrm>
            <a:off x="3077148" y="4463326"/>
            <a:ext cx="906371" cy="1112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08" y="21600"/>
                </a:moveTo>
                <a:cubicBezTo>
                  <a:pt x="11008" y="21600"/>
                  <a:pt x="10800" y="21600"/>
                  <a:pt x="10800" y="21600"/>
                </a:cubicBezTo>
                <a:cubicBezTo>
                  <a:pt x="10592" y="21600"/>
                  <a:pt x="10592" y="21600"/>
                  <a:pt x="10385" y="21600"/>
                </a:cubicBezTo>
                <a:cubicBezTo>
                  <a:pt x="9969" y="21600"/>
                  <a:pt x="0" y="19912"/>
                  <a:pt x="0" y="7425"/>
                </a:cubicBezTo>
                <a:cubicBezTo>
                  <a:pt x="0" y="3375"/>
                  <a:pt x="0" y="3375"/>
                  <a:pt x="0" y="3375"/>
                </a:cubicBezTo>
                <a:cubicBezTo>
                  <a:pt x="0" y="3038"/>
                  <a:pt x="208" y="2700"/>
                  <a:pt x="623" y="2363"/>
                </a:cubicBezTo>
                <a:cubicBezTo>
                  <a:pt x="831" y="2194"/>
                  <a:pt x="1246" y="2025"/>
                  <a:pt x="1662" y="2025"/>
                </a:cubicBezTo>
                <a:cubicBezTo>
                  <a:pt x="1662" y="2025"/>
                  <a:pt x="1662" y="2025"/>
                  <a:pt x="1869" y="2025"/>
                </a:cubicBezTo>
                <a:cubicBezTo>
                  <a:pt x="1869" y="2025"/>
                  <a:pt x="2077" y="2025"/>
                  <a:pt x="2492" y="2025"/>
                </a:cubicBezTo>
                <a:cubicBezTo>
                  <a:pt x="3115" y="2025"/>
                  <a:pt x="4569" y="2025"/>
                  <a:pt x="5815" y="1688"/>
                </a:cubicBezTo>
                <a:cubicBezTo>
                  <a:pt x="7685" y="1350"/>
                  <a:pt x="9762" y="338"/>
                  <a:pt x="9762" y="338"/>
                </a:cubicBezTo>
                <a:cubicBezTo>
                  <a:pt x="10177" y="169"/>
                  <a:pt x="10385" y="0"/>
                  <a:pt x="10800" y="0"/>
                </a:cubicBezTo>
                <a:cubicBezTo>
                  <a:pt x="11008" y="0"/>
                  <a:pt x="11423" y="169"/>
                  <a:pt x="11631" y="338"/>
                </a:cubicBezTo>
                <a:cubicBezTo>
                  <a:pt x="12254" y="506"/>
                  <a:pt x="14123" y="1350"/>
                  <a:pt x="15785" y="1688"/>
                </a:cubicBezTo>
                <a:cubicBezTo>
                  <a:pt x="17031" y="2025"/>
                  <a:pt x="18485" y="2025"/>
                  <a:pt x="19108" y="2025"/>
                </a:cubicBezTo>
                <a:cubicBezTo>
                  <a:pt x="19523" y="2025"/>
                  <a:pt x="19731" y="2025"/>
                  <a:pt x="19938" y="2025"/>
                </a:cubicBezTo>
                <a:cubicBezTo>
                  <a:pt x="19938" y="2025"/>
                  <a:pt x="19938" y="2025"/>
                  <a:pt x="19938" y="2025"/>
                </a:cubicBezTo>
                <a:cubicBezTo>
                  <a:pt x="20354" y="2025"/>
                  <a:pt x="20769" y="2194"/>
                  <a:pt x="21185" y="2363"/>
                </a:cubicBezTo>
                <a:cubicBezTo>
                  <a:pt x="21392" y="2700"/>
                  <a:pt x="21600" y="3713"/>
                  <a:pt x="21600" y="4050"/>
                </a:cubicBezTo>
                <a:cubicBezTo>
                  <a:pt x="21600" y="7425"/>
                  <a:pt x="21600" y="7425"/>
                  <a:pt x="21600" y="7425"/>
                </a:cubicBezTo>
                <a:cubicBezTo>
                  <a:pt x="21600" y="19912"/>
                  <a:pt x="11423" y="21600"/>
                  <a:pt x="11008" y="21600"/>
                </a:cubicBezTo>
                <a:close/>
                <a:moveTo>
                  <a:pt x="19938" y="3375"/>
                </a:moveTo>
                <a:cubicBezTo>
                  <a:pt x="19938" y="3375"/>
                  <a:pt x="19731" y="3375"/>
                  <a:pt x="19108" y="3375"/>
                </a:cubicBezTo>
                <a:cubicBezTo>
                  <a:pt x="18277" y="3375"/>
                  <a:pt x="16823" y="3375"/>
                  <a:pt x="15369" y="3038"/>
                </a:cubicBezTo>
                <a:cubicBezTo>
                  <a:pt x="13085" y="2531"/>
                  <a:pt x="10800" y="1350"/>
                  <a:pt x="10800" y="1350"/>
                </a:cubicBezTo>
                <a:cubicBezTo>
                  <a:pt x="10800" y="1350"/>
                  <a:pt x="8515" y="2531"/>
                  <a:pt x="6231" y="3038"/>
                </a:cubicBezTo>
                <a:cubicBezTo>
                  <a:pt x="4777" y="3375"/>
                  <a:pt x="3323" y="3375"/>
                  <a:pt x="2492" y="3375"/>
                </a:cubicBezTo>
                <a:cubicBezTo>
                  <a:pt x="1869" y="3375"/>
                  <a:pt x="1662" y="3375"/>
                  <a:pt x="1662" y="3375"/>
                </a:cubicBezTo>
                <a:cubicBezTo>
                  <a:pt x="1662" y="3375"/>
                  <a:pt x="1662" y="4556"/>
                  <a:pt x="1662" y="7425"/>
                </a:cubicBezTo>
                <a:cubicBezTo>
                  <a:pt x="1662" y="18900"/>
                  <a:pt x="10800" y="20250"/>
                  <a:pt x="10800" y="20250"/>
                </a:cubicBezTo>
                <a:cubicBezTo>
                  <a:pt x="10800" y="20250"/>
                  <a:pt x="19938" y="18900"/>
                  <a:pt x="19938" y="7425"/>
                </a:cubicBezTo>
                <a:cubicBezTo>
                  <a:pt x="19938" y="4556"/>
                  <a:pt x="19938" y="3375"/>
                  <a:pt x="19938" y="3375"/>
                </a:cubicBezTo>
                <a:close/>
                <a:moveTo>
                  <a:pt x="10800" y="12825"/>
                </a:moveTo>
                <a:cubicBezTo>
                  <a:pt x="8931" y="12825"/>
                  <a:pt x="7477" y="11644"/>
                  <a:pt x="7477" y="10125"/>
                </a:cubicBezTo>
                <a:cubicBezTo>
                  <a:pt x="7477" y="8606"/>
                  <a:pt x="8931" y="7425"/>
                  <a:pt x="10800" y="7425"/>
                </a:cubicBezTo>
                <a:cubicBezTo>
                  <a:pt x="12669" y="7425"/>
                  <a:pt x="14123" y="8606"/>
                  <a:pt x="14123" y="10125"/>
                </a:cubicBezTo>
                <a:cubicBezTo>
                  <a:pt x="14123" y="11644"/>
                  <a:pt x="12669" y="12825"/>
                  <a:pt x="10800" y="12825"/>
                </a:cubicBezTo>
                <a:close/>
                <a:moveTo>
                  <a:pt x="10800" y="8775"/>
                </a:moveTo>
                <a:cubicBezTo>
                  <a:pt x="9969" y="8775"/>
                  <a:pt x="9138" y="9450"/>
                  <a:pt x="9138" y="10125"/>
                </a:cubicBezTo>
                <a:cubicBezTo>
                  <a:pt x="9138" y="10969"/>
                  <a:pt x="9969" y="11475"/>
                  <a:pt x="10800" y="11475"/>
                </a:cubicBezTo>
                <a:cubicBezTo>
                  <a:pt x="11631" y="11475"/>
                  <a:pt x="12462" y="10969"/>
                  <a:pt x="12462" y="10125"/>
                </a:cubicBezTo>
                <a:cubicBezTo>
                  <a:pt x="12462" y="9450"/>
                  <a:pt x="11631" y="8775"/>
                  <a:pt x="10800" y="877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4289" rIns="34289"/>
          <a:lstStyle/>
          <a:p>
            <a:pPr defTabSz="1828800">
              <a:defRPr sz="4800" spc="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195" name="Shape 195"/>
          <p:cNvSpPr/>
          <p:nvPr/>
        </p:nvSpPr>
        <p:spPr>
          <a:xfrm>
            <a:off x="3700255" y="4421063"/>
            <a:ext cx="445781" cy="445781"/>
          </a:xfrm>
          <a:prstGeom prst="ellipse">
            <a:avLst/>
          </a:prstGeom>
          <a:gradFill>
            <a:gsLst>
              <a:gs pos="0">
                <a:srgbClr val="41B5D2"/>
              </a:gs>
              <a:gs pos="100000">
                <a:srgbClr val="7267B0"/>
              </a:gs>
            </a:gsLst>
            <a:lin ang="4528400"/>
          </a:gradFill>
          <a:ln w="76200">
            <a:solidFill>
              <a:srgbClr val="343434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sp>
        <p:nvSpPr>
          <p:cNvPr id="196" name="Shape 196"/>
          <p:cNvSpPr/>
          <p:nvPr/>
        </p:nvSpPr>
        <p:spPr>
          <a:xfrm>
            <a:off x="3798324" y="4507410"/>
            <a:ext cx="249644" cy="237425"/>
          </a:xfrm>
          <a:prstGeom prst="star5">
            <a:avLst>
              <a:gd name="adj" fmla="val 22929"/>
              <a:gd name="hf" fmla="val 105146"/>
              <a:gd name="vf" fmla="val 11055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sp>
        <p:nvSpPr>
          <p:cNvPr id="197" name="Shape 197"/>
          <p:cNvSpPr/>
          <p:nvPr/>
        </p:nvSpPr>
        <p:spPr>
          <a:xfrm>
            <a:off x="1607392" y="6021343"/>
            <a:ext cx="3845883" cy="2029882"/>
          </a:xfrm>
          <a:prstGeom prst="rect">
            <a:avLst/>
          </a:prstGeom>
          <a:ln w="12700">
            <a:miter lim="400000"/>
          </a:ln>
        </p:spPr>
        <p:txBody>
          <a:bodyPr lIns="53578" tIns="53578" rIns="53578" bIns="53578" anchor="ctr">
            <a:spAutoFit/>
          </a:bodyPr>
          <a:lstStyle>
            <a:lvl1pPr algn="ctr">
              <a:lnSpc>
                <a:spcPct val="9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rPr lang="en-IN" sz="2775" dirty="0"/>
              <a:t>       Suspect can be tracked and mapped across geographical map for further investigation.</a:t>
            </a:r>
            <a:endParaRPr lang="en-IN" sz="2775" dirty="0"/>
          </a:p>
          <a:p>
            <a:br>
              <a:rPr lang="en-IN" sz="2775" dirty="0"/>
            </a:br>
            <a:endParaRPr sz="2775" dirty="0"/>
          </a:p>
        </p:txBody>
      </p:sp>
      <p:sp>
        <p:nvSpPr>
          <p:cNvPr id="200" name="Shape 200"/>
          <p:cNvSpPr/>
          <p:nvPr/>
        </p:nvSpPr>
        <p:spPr>
          <a:xfrm>
            <a:off x="3253433" y="8568177"/>
            <a:ext cx="122614" cy="122614"/>
          </a:xfrm>
          <a:prstGeom prst="ellipse">
            <a:avLst/>
          </a:prstGeom>
          <a:solidFill>
            <a:srgbClr val="FFFFFF"/>
          </a:solidFill>
          <a:ln w="76200">
            <a:solidFill>
              <a:srgbClr val="343434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sp>
        <p:nvSpPr>
          <p:cNvPr id="201" name="Shape 201"/>
          <p:cNvSpPr/>
          <p:nvPr/>
        </p:nvSpPr>
        <p:spPr>
          <a:xfrm>
            <a:off x="3464265" y="8568177"/>
            <a:ext cx="122614" cy="122614"/>
          </a:xfrm>
          <a:prstGeom prst="ellipse">
            <a:avLst/>
          </a:prstGeom>
          <a:solidFill>
            <a:srgbClr val="FFFFFF"/>
          </a:solidFill>
          <a:ln w="76200">
            <a:solidFill>
              <a:srgbClr val="343434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sp>
        <p:nvSpPr>
          <p:cNvPr id="202" name="Shape 202"/>
          <p:cNvSpPr/>
          <p:nvPr/>
        </p:nvSpPr>
        <p:spPr>
          <a:xfrm>
            <a:off x="3684623" y="8568177"/>
            <a:ext cx="122614" cy="122614"/>
          </a:xfrm>
          <a:prstGeom prst="ellipse">
            <a:avLst/>
          </a:prstGeom>
          <a:solidFill>
            <a:srgbClr val="FFFFFF"/>
          </a:solidFill>
          <a:ln w="76200">
            <a:solidFill>
              <a:srgbClr val="343434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6674" y="3767136"/>
            <a:ext cx="11478496" cy="5638052"/>
          </a:xfrm>
          <a:prstGeom prst="rect">
            <a:avLst/>
          </a:prstGeom>
        </p:spPr>
      </p:pic>
      <p:sp>
        <p:nvSpPr>
          <p:cNvPr id="4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5" name="Shape 186"/>
          <p:cNvSpPr/>
          <p:nvPr/>
        </p:nvSpPr>
        <p:spPr>
          <a:xfrm>
            <a:off x="14401883" y="991974"/>
            <a:ext cx="2940645" cy="508312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Truy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vết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theo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đặc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điểm</a:t>
            </a:r>
            <a:endParaRPr sz="2600" i="1" spc="-100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2936" y="1802442"/>
            <a:ext cx="12480235" cy="3705972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527" y="6409851"/>
            <a:ext cx="2462087" cy="2250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组合 7"/>
          <p:cNvGrpSpPr/>
          <p:nvPr/>
        </p:nvGrpSpPr>
        <p:grpSpPr>
          <a:xfrm>
            <a:off x="2472936" y="5753100"/>
            <a:ext cx="12386064" cy="432048"/>
            <a:chOff x="1394172" y="1628800"/>
            <a:chExt cx="8755584" cy="504056"/>
          </a:xfrm>
        </p:grpSpPr>
        <p:sp>
          <p:nvSpPr>
            <p:cNvPr id="7" name="燕尾形 8"/>
            <p:cNvSpPr/>
            <p:nvPr/>
          </p:nvSpPr>
          <p:spPr>
            <a:xfrm>
              <a:off x="1394172" y="1628800"/>
              <a:ext cx="2973636" cy="504056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Kiểm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soát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vật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rơi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trên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cao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: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Răn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đe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,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phòng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ngừa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8" name="燕尾形 9"/>
            <p:cNvSpPr/>
            <p:nvPr/>
          </p:nvSpPr>
          <p:spPr>
            <a:xfrm>
              <a:off x="4295800" y="1628800"/>
              <a:ext cx="2973636" cy="504056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Khi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có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sự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cố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: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Cảnh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báo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tức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thì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,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Xử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lý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nhanh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9" name="燕尾形 10"/>
            <p:cNvSpPr/>
            <p:nvPr/>
          </p:nvSpPr>
          <p:spPr>
            <a:xfrm>
              <a:off x="7176120" y="1628800"/>
              <a:ext cx="2973636" cy="504056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Sau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sự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cố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: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Xác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định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trách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nhiệm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và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Cải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tiến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54"/>
          <p:cNvSpPr txBox="1"/>
          <p:nvPr/>
        </p:nvSpPr>
        <p:spPr>
          <a:xfrm>
            <a:off x="2362200" y="8804496"/>
            <a:ext cx="3650699" cy="967957"/>
          </a:xfrm>
          <a:prstGeom prst="rect">
            <a:avLst/>
          </a:prstGeom>
        </p:spPr>
        <p:txBody>
          <a:bodyPr wrap="square">
            <a:spAutoFit/>
          </a:bodyPr>
          <a:lstStyle>
            <a:defPPr rtl="0">
              <a:defRPr lang="en-US"/>
            </a:defPPr>
            <a:lvl1pPr defTabSz="1219200">
              <a:lnSpc>
                <a:spcPct val="150000"/>
              </a:lnSpc>
              <a:defRPr sz="90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Cảnh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báo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dân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việc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phòng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tránh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rơi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vật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từ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trên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cao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xả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rác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TextBox 58"/>
          <p:cNvSpPr txBox="1"/>
          <p:nvPr/>
        </p:nvSpPr>
        <p:spPr>
          <a:xfrm>
            <a:off x="6400800" y="8805620"/>
            <a:ext cx="3686022" cy="1429622"/>
          </a:xfrm>
          <a:prstGeom prst="rect">
            <a:avLst/>
          </a:prstGeom>
        </p:spPr>
        <p:txBody>
          <a:bodyPr wrap="square">
            <a:spAutoFit/>
          </a:bodyPr>
          <a:lstStyle>
            <a:defPPr rtl="0">
              <a:defRPr lang="en-US"/>
            </a:defPPr>
            <a:lvl1pPr defTabSz="1219200">
              <a:lnSpc>
                <a:spcPct val="150000"/>
              </a:lnSpc>
              <a:defRPr sz="90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Phát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hiện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và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ghi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hình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khi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xảy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tự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động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gửi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báo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cáo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phân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an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ninh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để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xử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lý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TextBox 59"/>
          <p:cNvSpPr txBox="1"/>
          <p:nvPr/>
        </p:nvSpPr>
        <p:spPr>
          <a:xfrm>
            <a:off x="10310072" y="8724900"/>
            <a:ext cx="3101128" cy="1429622"/>
          </a:xfrm>
          <a:prstGeom prst="rect">
            <a:avLst/>
          </a:prstGeom>
        </p:spPr>
        <p:txBody>
          <a:bodyPr wrap="square">
            <a:spAutoFit/>
          </a:bodyPr>
          <a:lstStyle>
            <a:defPPr rtl="0">
              <a:defRPr lang="en-US"/>
            </a:defPPr>
            <a:lvl1pPr defTabSz="1219200">
              <a:lnSpc>
                <a:spcPct val="150000"/>
              </a:lnSpc>
              <a:defRPr sz="90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Lưu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vết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để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truy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tung,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xử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lý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người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vi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phạm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Cải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tiến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quy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trình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quy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định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13" name="组合 31"/>
          <p:cNvGrpSpPr/>
          <p:nvPr/>
        </p:nvGrpSpPr>
        <p:grpSpPr>
          <a:xfrm>
            <a:off x="2651969" y="6391089"/>
            <a:ext cx="9226558" cy="2323315"/>
            <a:chOff x="774133" y="3538369"/>
            <a:chExt cx="8019826" cy="2019451"/>
          </a:xfrm>
        </p:grpSpPr>
        <p:grpSp>
          <p:nvGrpSpPr>
            <p:cNvPr id="14" name="组合 32"/>
            <p:cNvGrpSpPr/>
            <p:nvPr/>
          </p:nvGrpSpPr>
          <p:grpSpPr>
            <a:xfrm>
              <a:off x="774133" y="3538369"/>
              <a:ext cx="8019826" cy="2019451"/>
              <a:chOff x="573056" y="3128412"/>
              <a:chExt cx="8496665" cy="2499422"/>
            </a:xfrm>
          </p:grpSpPr>
          <p:pic>
            <p:nvPicPr>
              <p:cNvPr id="16" name="图片 34"/>
              <p:cNvPicPr/>
              <p:nvPr/>
            </p:nvPicPr>
            <p:blipFill rotWithShape="1">
              <a:blip r:embed="rId3"/>
              <a:srcRect r="1513"/>
              <a:stretch>
                <a:fillRect/>
              </a:stretch>
            </p:blipFill>
            <p:spPr>
              <a:xfrm>
                <a:off x="3770086" y="3128412"/>
                <a:ext cx="2160240" cy="249942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grpSp>
            <p:nvGrpSpPr>
              <p:cNvPr id="17" name="组合 35"/>
              <p:cNvGrpSpPr/>
              <p:nvPr/>
            </p:nvGrpSpPr>
            <p:grpSpPr>
              <a:xfrm>
                <a:off x="573056" y="3166941"/>
                <a:ext cx="3197030" cy="2424662"/>
                <a:chOff x="1296641" y="2485748"/>
                <a:chExt cx="4796969" cy="2827985"/>
              </a:xfrm>
            </p:grpSpPr>
            <p:pic>
              <p:nvPicPr>
                <p:cNvPr id="19" name="图片 37" descr="https://ss2.baidu.com/6ONYsjip0QIZ8tyhnq/it/u=3671793674,3248777667&amp;fm=173&amp;s=29E27A22E8B267BF0EF4C4DA010080B5&amp;w=550&amp;h=569&amp;img.JPEG"/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96641" y="2487405"/>
                  <a:ext cx="2448000" cy="282632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20" name="图片 3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5610" y="2485748"/>
                  <a:ext cx="2448000" cy="2827985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2480" y="3168362"/>
                <a:ext cx="3087241" cy="245947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矩形 33"/>
            <p:cNvSpPr/>
            <p:nvPr/>
          </p:nvSpPr>
          <p:spPr>
            <a:xfrm>
              <a:off x="7032104" y="4581128"/>
              <a:ext cx="648072" cy="5760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1" name="圆角矩形 31"/>
          <p:cNvSpPr/>
          <p:nvPr/>
        </p:nvSpPr>
        <p:spPr>
          <a:xfrm>
            <a:off x="2362200" y="6355595"/>
            <a:ext cx="12621974" cy="2470311"/>
          </a:xfrm>
          <a:prstGeom prst="roundRect">
            <a:avLst>
              <a:gd name="adj" fmla="val 671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19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100000">
                <a:schemeClr val="accent1">
                  <a:tint val="23500"/>
                  <a:satMod val="160000"/>
                  <a:alpha val="5000"/>
                </a:schemeClr>
              </a:gs>
            </a:gsLst>
            <a:lin ang="2700000" scaled="1"/>
            <a:tileRect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  <a:alpha val="23000"/>
                  </a:schemeClr>
                </a:gs>
                <a:gs pos="74000">
                  <a:schemeClr val="accent1">
                    <a:lumMod val="45000"/>
                    <a:lumOff val="55000"/>
                    <a:alpha val="40000"/>
                  </a:schemeClr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chemeClr val="accent1">
                    <a:lumMod val="30000"/>
                    <a:lumOff val="70000"/>
                    <a:alpha val="31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2" name="Picture 2" descr="https://www.dahuasecurity.com/asset/upload/uploads/image/20190723/DH-IPC-HFW7442H-ZFR_Image1_thum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918" y="5905500"/>
            <a:ext cx="1433146" cy="143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3"/>
          <p:cNvSpPr txBox="1"/>
          <p:nvPr/>
        </p:nvSpPr>
        <p:spPr>
          <a:xfrm>
            <a:off x="13868400" y="8926799"/>
            <a:ext cx="136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Accuacy:85%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4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5" name="Shape 186"/>
          <p:cNvSpPr/>
          <p:nvPr/>
        </p:nvSpPr>
        <p:spPr>
          <a:xfrm>
            <a:off x="14401883" y="991974"/>
            <a:ext cx="3423469" cy="508312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Ứng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dụng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nhiều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công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năng</a:t>
            </a:r>
            <a:endParaRPr sz="2600" i="1" spc="-100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chemeClr val="bg1"/>
                </a:solidFill>
              </a:rPr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25" y="2019300"/>
            <a:ext cx="9116697" cy="7687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48100"/>
            <a:ext cx="7672835" cy="4352336"/>
          </a:xfrm>
          <a:prstGeom prst="rect">
            <a:avLst/>
          </a:prstGeom>
        </p:spPr>
      </p:pic>
      <p:sp>
        <p:nvSpPr>
          <p:cNvPr id="2" name="Shape 186"/>
          <p:cNvSpPr/>
          <p:nvPr/>
        </p:nvSpPr>
        <p:spPr>
          <a:xfrm>
            <a:off x="533400" y="2933700"/>
            <a:ext cx="5472107" cy="508312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Hỗ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trợ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giám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sát</a:t>
            </a:r>
            <a:r>
              <a:rPr lang="en-IN" sz="2600" spc="-100" dirty="0">
                <a:solidFill>
                  <a:schemeClr val="bg1"/>
                </a:solidFill>
              </a:rPr>
              <a:t> An </a:t>
            </a:r>
            <a:r>
              <a:rPr lang="en-IN" sz="2600" spc="-100" dirty="0" err="1">
                <a:solidFill>
                  <a:schemeClr val="bg1"/>
                </a:solidFill>
              </a:rPr>
              <a:t>toàn</a:t>
            </a:r>
            <a:r>
              <a:rPr lang="en-IN" sz="2600" spc="-100" dirty="0">
                <a:solidFill>
                  <a:schemeClr val="bg1"/>
                </a:solidFill>
              </a:rPr>
              <a:t> – An </a:t>
            </a:r>
            <a:r>
              <a:rPr lang="en-IN" sz="2600" spc="-100" dirty="0" err="1">
                <a:solidFill>
                  <a:schemeClr val="bg1"/>
                </a:solidFill>
              </a:rPr>
              <a:t>ninh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tập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trung</a:t>
            </a:r>
            <a:endParaRPr sz="2600" i="1" spc="-100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977927" y="648643"/>
            <a:ext cx="2332145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dirty="0">
                <a:solidFill>
                  <a:schemeClr val="bg1"/>
                </a:solidFill>
              </a:rPr>
              <a:t>USE CASES</a:t>
            </a:r>
            <a:endParaRPr sz="4425" b="1" i="1" dirty="0">
              <a:solidFill>
                <a:schemeClr val="bg1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chemeClr val="bg1"/>
                </a:solidFill>
              </a:rPr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0" y="1638300"/>
            <a:ext cx="11603069" cy="8164064"/>
          </a:xfrm>
          <a:prstGeom prst="rect">
            <a:avLst/>
          </a:prstGeom>
        </p:spPr>
      </p:pic>
      <p:sp>
        <p:nvSpPr>
          <p:cNvPr id="6" name="Shape 186"/>
          <p:cNvSpPr/>
          <p:nvPr/>
        </p:nvSpPr>
        <p:spPr>
          <a:xfrm>
            <a:off x="838200" y="5155096"/>
            <a:ext cx="2451793" cy="908422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</a:rPr>
              <a:t>Nhận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diện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cháy</a:t>
            </a:r>
            <a:r>
              <a:rPr lang="en-IN" sz="2600" spc="-100" dirty="0">
                <a:solidFill>
                  <a:schemeClr val="bg1"/>
                </a:solidFill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</a:rPr>
              <a:t>nổ</a:t>
            </a:r>
            <a:endParaRPr lang="en-IN" sz="2600" spc="-100" dirty="0">
              <a:solidFill>
                <a:schemeClr val="bg1"/>
              </a:solidFill>
            </a:endParaRPr>
          </a:p>
          <a:p>
            <a:pPr>
              <a:defRPr sz="5900" spc="-235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2600" spc="-100" dirty="0" err="1">
                <a:solidFill>
                  <a:schemeClr val="bg1"/>
                </a:solidFill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Tự</a:t>
            </a:r>
            <a:r>
              <a:rPr lang="en-IN" sz="2600" spc="-100" dirty="0">
                <a:solidFill>
                  <a:schemeClr val="bg1"/>
                </a:solidFill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động</a:t>
            </a:r>
            <a:r>
              <a:rPr lang="en-IN" sz="2600" spc="-100" dirty="0">
                <a:solidFill>
                  <a:schemeClr val="bg1"/>
                </a:solidFill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cảnh</a:t>
            </a:r>
            <a:r>
              <a:rPr lang="en-IN" sz="2600" spc="-100" dirty="0">
                <a:solidFill>
                  <a:schemeClr val="bg1"/>
                </a:solidFill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</a:t>
            </a:r>
            <a:r>
              <a:rPr lang="en-IN" sz="2600" spc="-100" dirty="0" err="1">
                <a:solidFill>
                  <a:schemeClr val="bg1"/>
                </a:solidFill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báo</a:t>
            </a:r>
            <a:endParaRPr sz="2600" spc="-100" dirty="0">
              <a:solidFill>
                <a:schemeClr val="bg1"/>
              </a:solidFill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5000" b="5000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412697" y="2023369"/>
            <a:ext cx="7315200" cy="13167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1905315" y="9011264"/>
            <a:ext cx="7315200" cy="111637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699" y="2643637"/>
            <a:ext cx="7714247" cy="2606419"/>
            <a:chOff x="0" y="0"/>
            <a:chExt cx="2011540" cy="5622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1540" cy="562223"/>
            </a:xfrm>
            <a:custGeom>
              <a:avLst/>
              <a:gdLst/>
              <a:ahLst/>
              <a:cxnLst/>
              <a:rect l="l" t="t" r="r" b="b"/>
              <a:pathLst>
                <a:path w="2011540" h="562223">
                  <a:moveTo>
                    <a:pt x="20273" y="0"/>
                  </a:moveTo>
                  <a:lnTo>
                    <a:pt x="1991267" y="0"/>
                  </a:lnTo>
                  <a:cubicBezTo>
                    <a:pt x="1996644" y="0"/>
                    <a:pt x="2001800" y="2136"/>
                    <a:pt x="2005602" y="5938"/>
                  </a:cubicBezTo>
                  <a:cubicBezTo>
                    <a:pt x="2009404" y="9740"/>
                    <a:pt x="2011540" y="14896"/>
                    <a:pt x="2011540" y="20273"/>
                  </a:cubicBezTo>
                  <a:lnTo>
                    <a:pt x="2011540" y="541950"/>
                  </a:lnTo>
                  <a:cubicBezTo>
                    <a:pt x="2011540" y="547327"/>
                    <a:pt x="2009404" y="552483"/>
                    <a:pt x="2005602" y="556285"/>
                  </a:cubicBezTo>
                  <a:cubicBezTo>
                    <a:pt x="2001800" y="560087"/>
                    <a:pt x="1996644" y="562223"/>
                    <a:pt x="1991267" y="562223"/>
                  </a:cubicBezTo>
                  <a:lnTo>
                    <a:pt x="20273" y="562223"/>
                  </a:lnTo>
                  <a:cubicBezTo>
                    <a:pt x="14896" y="562223"/>
                    <a:pt x="9740" y="560087"/>
                    <a:pt x="5938" y="556285"/>
                  </a:cubicBezTo>
                  <a:cubicBezTo>
                    <a:pt x="2136" y="552483"/>
                    <a:pt x="0" y="547327"/>
                    <a:pt x="0" y="541950"/>
                  </a:cubicBezTo>
                  <a:lnTo>
                    <a:pt x="0" y="20273"/>
                  </a:lnTo>
                  <a:cubicBezTo>
                    <a:pt x="0" y="14896"/>
                    <a:pt x="2136" y="9740"/>
                    <a:pt x="5938" y="5938"/>
                  </a:cubicBezTo>
                  <a:cubicBezTo>
                    <a:pt x="9740" y="2136"/>
                    <a:pt x="14896" y="0"/>
                    <a:pt x="20273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Josefin Sans Regular" panose="00000500000000000000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5820" y="685688"/>
            <a:ext cx="10991624" cy="86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92DCEF"/>
                </a:solidFill>
                <a:latin typeface="Josefin Sans Bold" panose="00000800000000000000"/>
              </a:rPr>
              <a:t>MỤC TIÊU DỰ ÁN</a:t>
            </a:r>
            <a:endParaRPr lang="en-US" sz="5000" dirty="0">
              <a:solidFill>
                <a:srgbClr val="92DCEF"/>
              </a:solidFill>
              <a:latin typeface="Josefin Sa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9704" y="2764001"/>
            <a:ext cx="1120750" cy="69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dirty="0">
                <a:solidFill>
                  <a:srgbClr val="003845"/>
                </a:solidFill>
                <a:latin typeface="Mokoto"/>
              </a:rPr>
              <a:t>01</a:t>
            </a:r>
            <a:endParaRPr lang="en-US" sz="4000" dirty="0">
              <a:solidFill>
                <a:srgbClr val="003845"/>
              </a:solidFill>
              <a:latin typeface="Moko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17570" y="2866271"/>
            <a:ext cx="6929900" cy="4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Cập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nhật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&amp; chia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sẻ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kiến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thức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AI </a:t>
            </a:r>
            <a:endParaRPr lang="en-US" sz="2700" b="1" dirty="0">
              <a:latin typeface="Abadi" panose="020B0604020104020204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763653" y="2657850"/>
            <a:ext cx="7637566" cy="2543406"/>
            <a:chOff x="0" y="0"/>
            <a:chExt cx="2011540" cy="5622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1540" cy="562223"/>
            </a:xfrm>
            <a:custGeom>
              <a:avLst/>
              <a:gdLst/>
              <a:ahLst/>
              <a:cxnLst/>
              <a:rect l="l" t="t" r="r" b="b"/>
              <a:pathLst>
                <a:path w="2011540" h="562223">
                  <a:moveTo>
                    <a:pt x="20273" y="0"/>
                  </a:moveTo>
                  <a:lnTo>
                    <a:pt x="1991267" y="0"/>
                  </a:lnTo>
                  <a:cubicBezTo>
                    <a:pt x="1996644" y="0"/>
                    <a:pt x="2001800" y="2136"/>
                    <a:pt x="2005602" y="5938"/>
                  </a:cubicBezTo>
                  <a:cubicBezTo>
                    <a:pt x="2009404" y="9740"/>
                    <a:pt x="2011540" y="14896"/>
                    <a:pt x="2011540" y="20273"/>
                  </a:cubicBezTo>
                  <a:lnTo>
                    <a:pt x="2011540" y="541950"/>
                  </a:lnTo>
                  <a:cubicBezTo>
                    <a:pt x="2011540" y="547327"/>
                    <a:pt x="2009404" y="552483"/>
                    <a:pt x="2005602" y="556285"/>
                  </a:cubicBezTo>
                  <a:cubicBezTo>
                    <a:pt x="2001800" y="560087"/>
                    <a:pt x="1996644" y="562223"/>
                    <a:pt x="1991267" y="562223"/>
                  </a:cubicBezTo>
                  <a:lnTo>
                    <a:pt x="20273" y="562223"/>
                  </a:lnTo>
                  <a:cubicBezTo>
                    <a:pt x="14896" y="562223"/>
                    <a:pt x="9740" y="560087"/>
                    <a:pt x="5938" y="556285"/>
                  </a:cubicBezTo>
                  <a:cubicBezTo>
                    <a:pt x="2136" y="552483"/>
                    <a:pt x="0" y="547327"/>
                    <a:pt x="0" y="541950"/>
                  </a:cubicBezTo>
                  <a:lnTo>
                    <a:pt x="0" y="20273"/>
                  </a:lnTo>
                  <a:cubicBezTo>
                    <a:pt x="0" y="14896"/>
                    <a:pt x="2136" y="9740"/>
                    <a:pt x="5938" y="5938"/>
                  </a:cubicBezTo>
                  <a:cubicBezTo>
                    <a:pt x="9740" y="2136"/>
                    <a:pt x="14896" y="0"/>
                    <a:pt x="20273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828302" y="2753344"/>
            <a:ext cx="1120750" cy="69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dirty="0">
                <a:solidFill>
                  <a:srgbClr val="003845"/>
                </a:solidFill>
                <a:latin typeface="Mokoto"/>
              </a:rPr>
              <a:t>02</a:t>
            </a:r>
            <a:endParaRPr lang="en-US" sz="4000" dirty="0">
              <a:solidFill>
                <a:srgbClr val="003845"/>
              </a:solidFill>
              <a:latin typeface="Mok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949052" y="2874863"/>
            <a:ext cx="6929900" cy="39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700" b="1" i="0" dirty="0" err="1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Nghiên</a:t>
            </a:r>
            <a:r>
              <a:rPr lang="en-US" sz="2700" b="1" i="0" dirty="0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700" b="1" i="0" dirty="0" err="1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cứu</a:t>
            </a:r>
            <a:r>
              <a:rPr lang="en-US" sz="2700" b="1" i="0" dirty="0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700" b="1" i="0" dirty="0" err="1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và</a:t>
            </a:r>
            <a:r>
              <a:rPr lang="en-US" sz="2700" b="1" i="0" dirty="0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700" b="1" dirty="0" err="1">
                <a:solidFill>
                  <a:srgbClr val="343541"/>
                </a:solidFill>
                <a:latin typeface="Abadi" panose="020B0604020104020204" pitchFamily="34" charset="0"/>
              </a:rPr>
              <a:t>ứng</a:t>
            </a:r>
            <a:r>
              <a:rPr lang="en-US" sz="2700" b="1" dirty="0">
                <a:solidFill>
                  <a:srgbClr val="343541"/>
                </a:solidFill>
                <a:latin typeface="Abadi" panose="020B0604020104020204" pitchFamily="34" charset="0"/>
              </a:rPr>
              <a:t> </a:t>
            </a:r>
            <a:r>
              <a:rPr lang="en-US" sz="2700" b="1" dirty="0" err="1">
                <a:solidFill>
                  <a:srgbClr val="343541"/>
                </a:solidFill>
                <a:latin typeface="Abadi" panose="020B0604020104020204" pitchFamily="34" charset="0"/>
              </a:rPr>
              <a:t>dụng</a:t>
            </a:r>
            <a:r>
              <a:rPr lang="en-US" sz="2700" b="1" i="0" dirty="0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 AI </a:t>
            </a:r>
            <a:r>
              <a:rPr lang="en-US" sz="2700" b="1" i="0" dirty="0" err="1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vào</a:t>
            </a:r>
            <a:r>
              <a:rPr lang="en-US" sz="2700" b="1" i="0" dirty="0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700" b="1" i="0" dirty="0" err="1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công</a:t>
            </a:r>
            <a:r>
              <a:rPr lang="en-US" sz="2700" b="1" i="0" dirty="0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700" b="1" i="0" dirty="0" err="1">
                <a:solidFill>
                  <a:srgbClr val="343541"/>
                </a:solidFill>
                <a:effectLst/>
                <a:latin typeface="Abadi" panose="020B0604020104020204" pitchFamily="34" charset="0"/>
              </a:rPr>
              <a:t>việc</a:t>
            </a:r>
            <a:endParaRPr lang="en-US" sz="2700" b="1" dirty="0">
              <a:solidFill>
                <a:srgbClr val="003845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989553" y="3527545"/>
            <a:ext cx="7185765" cy="139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400" dirty="0" err="1">
                <a:latin typeface="Josefin Sans Regular" panose="00000500000000000000" charset="0"/>
              </a:rPr>
              <a:t>Nghiên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cứu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và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ứng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dụng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các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công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cụ</a:t>
            </a:r>
            <a:r>
              <a:rPr lang="en-US" sz="2400" dirty="0">
                <a:latin typeface="Josefin Sans Regular" panose="00000500000000000000" charset="0"/>
              </a:rPr>
              <a:t> AI </a:t>
            </a:r>
            <a:r>
              <a:rPr lang="en-US" sz="2400" dirty="0" err="1">
                <a:latin typeface="Josefin Sans Regular" panose="00000500000000000000" charset="0"/>
              </a:rPr>
              <a:t>vào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công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việc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thực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tế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tại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các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đơn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vị</a:t>
            </a:r>
            <a:r>
              <a:rPr lang="en-US" sz="2400" dirty="0">
                <a:latin typeface="Josefin Sans Regular" panose="00000500000000000000" charset="0"/>
              </a:rPr>
              <a:t>, </a:t>
            </a:r>
            <a:r>
              <a:rPr lang="en-US" sz="2400" dirty="0" err="1">
                <a:latin typeface="Josefin Sans Regular" panose="00000500000000000000" charset="0"/>
              </a:rPr>
              <a:t>nằm</a:t>
            </a:r>
            <a:r>
              <a:rPr lang="en-US" sz="2400" dirty="0">
                <a:latin typeface="Josefin Sans Regular" panose="00000500000000000000" charset="0"/>
              </a:rPr>
              <a:t> tăng </a:t>
            </a:r>
            <a:r>
              <a:rPr lang="en-US" sz="2400" dirty="0" err="1">
                <a:latin typeface="Josefin Sans Regular" panose="00000500000000000000" charset="0"/>
              </a:rPr>
              <a:t>năng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suất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làm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việc</a:t>
            </a:r>
            <a:r>
              <a:rPr lang="en-US" sz="2400" dirty="0">
                <a:latin typeface="Josefin Sans Regular" panose="00000500000000000000" charset="0"/>
              </a:rPr>
              <a:t>, </a:t>
            </a:r>
            <a:r>
              <a:rPr lang="en-US" sz="2400" dirty="0" err="1">
                <a:latin typeface="Josefin Sans Regular" panose="00000500000000000000" charset="0"/>
              </a:rPr>
              <a:t>hiệu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quả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và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chất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lượng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công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việc</a:t>
            </a:r>
            <a:r>
              <a:rPr lang="en-US" sz="2400" dirty="0">
                <a:latin typeface="Josefin Sans Regular" panose="00000500000000000000" charset="0"/>
              </a:rPr>
              <a:t>.</a:t>
            </a:r>
            <a:endParaRPr lang="en-US" sz="2400" dirty="0">
              <a:latin typeface="Josefin Sans Regular" panose="00000500000000000000" charset="0"/>
            </a:endParaRPr>
          </a:p>
          <a:p>
            <a:pPr algn="just">
              <a:lnSpc>
                <a:spcPts val="2225"/>
              </a:lnSpc>
            </a:pPr>
            <a:endParaRPr lang="en-US" sz="2400" dirty="0">
              <a:latin typeface="Abadi" panose="020B0604020104020204" pitchFamily="34" charset="0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699" y="6103861"/>
            <a:ext cx="7891483" cy="2606419"/>
            <a:chOff x="0" y="0"/>
            <a:chExt cx="2011540" cy="5622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11540" cy="562223"/>
            </a:xfrm>
            <a:custGeom>
              <a:avLst/>
              <a:gdLst/>
              <a:ahLst/>
              <a:cxnLst/>
              <a:rect l="l" t="t" r="r" b="b"/>
              <a:pathLst>
                <a:path w="2011540" h="562223">
                  <a:moveTo>
                    <a:pt x="20273" y="0"/>
                  </a:moveTo>
                  <a:lnTo>
                    <a:pt x="1991267" y="0"/>
                  </a:lnTo>
                  <a:cubicBezTo>
                    <a:pt x="1996644" y="0"/>
                    <a:pt x="2001800" y="2136"/>
                    <a:pt x="2005602" y="5938"/>
                  </a:cubicBezTo>
                  <a:cubicBezTo>
                    <a:pt x="2009404" y="9740"/>
                    <a:pt x="2011540" y="14896"/>
                    <a:pt x="2011540" y="20273"/>
                  </a:cubicBezTo>
                  <a:lnTo>
                    <a:pt x="2011540" y="541950"/>
                  </a:lnTo>
                  <a:cubicBezTo>
                    <a:pt x="2011540" y="547327"/>
                    <a:pt x="2009404" y="552483"/>
                    <a:pt x="2005602" y="556285"/>
                  </a:cubicBezTo>
                  <a:cubicBezTo>
                    <a:pt x="2001800" y="560087"/>
                    <a:pt x="1996644" y="562223"/>
                    <a:pt x="1991267" y="562223"/>
                  </a:cubicBezTo>
                  <a:lnTo>
                    <a:pt x="20273" y="562223"/>
                  </a:lnTo>
                  <a:cubicBezTo>
                    <a:pt x="14896" y="562223"/>
                    <a:pt x="9740" y="560087"/>
                    <a:pt x="5938" y="556285"/>
                  </a:cubicBezTo>
                  <a:cubicBezTo>
                    <a:pt x="2136" y="552483"/>
                    <a:pt x="0" y="547327"/>
                    <a:pt x="0" y="541950"/>
                  </a:cubicBezTo>
                  <a:lnTo>
                    <a:pt x="0" y="20273"/>
                  </a:lnTo>
                  <a:cubicBezTo>
                    <a:pt x="0" y="14896"/>
                    <a:pt x="2136" y="9740"/>
                    <a:pt x="5938" y="5938"/>
                  </a:cubicBezTo>
                  <a:cubicBezTo>
                    <a:pt x="9740" y="2136"/>
                    <a:pt x="14896" y="0"/>
                    <a:pt x="20273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97672" y="6174142"/>
            <a:ext cx="1120750" cy="69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3845"/>
                </a:solidFill>
                <a:latin typeface="Mokoto"/>
              </a:rPr>
              <a:t>03</a:t>
            </a:r>
            <a:endParaRPr lang="en-US" sz="4000">
              <a:solidFill>
                <a:srgbClr val="003845"/>
              </a:solidFill>
              <a:latin typeface="Mokot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137900" y="6301533"/>
            <a:ext cx="6929900" cy="4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Tham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mưu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về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hướng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ứng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dụng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AI</a:t>
            </a:r>
            <a:endParaRPr lang="en-US" sz="2700" b="1" dirty="0">
              <a:latin typeface="Abadi" panose="020B0604020104020204" pitchFamily="3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7688" y="6997141"/>
            <a:ext cx="7185765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400" dirty="0" err="1">
                <a:latin typeface="Josefin Sans Regular" panose="00000500000000000000" charset="0"/>
              </a:rPr>
              <a:t>Tham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mưu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cho</a:t>
            </a:r>
            <a:r>
              <a:rPr lang="en-US" sz="2400" dirty="0">
                <a:latin typeface="Josefin Sans Regular" panose="00000500000000000000" charset="0"/>
              </a:rPr>
              <a:t> BOD </a:t>
            </a:r>
            <a:r>
              <a:rPr lang="en-US" sz="2400" dirty="0" err="1">
                <a:latin typeface="Josefin Sans Regular" panose="00000500000000000000" charset="0"/>
              </a:rPr>
              <a:t>trong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việc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gia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tăng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hiệu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quả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công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việc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của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tập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đoàn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phù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hợp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với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sự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thay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đổi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về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công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nghệ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và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ứng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dụng</a:t>
            </a:r>
            <a:r>
              <a:rPr lang="en-US" sz="2400" dirty="0">
                <a:latin typeface="Josefin Sans Regular" panose="00000500000000000000" charset="0"/>
              </a:rPr>
              <a:t> AI.</a:t>
            </a:r>
            <a:endParaRPr lang="en-US" sz="2400" dirty="0">
              <a:latin typeface="Josefin Sans Regular" panose="00000500000000000000" charset="0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9763653" y="6103862"/>
            <a:ext cx="7637566" cy="2606418"/>
            <a:chOff x="0" y="0"/>
            <a:chExt cx="2011540" cy="5622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11540" cy="562223"/>
            </a:xfrm>
            <a:custGeom>
              <a:avLst/>
              <a:gdLst/>
              <a:ahLst/>
              <a:cxnLst/>
              <a:rect l="l" t="t" r="r" b="b"/>
              <a:pathLst>
                <a:path w="2011540" h="562223">
                  <a:moveTo>
                    <a:pt x="20273" y="0"/>
                  </a:moveTo>
                  <a:lnTo>
                    <a:pt x="1991267" y="0"/>
                  </a:lnTo>
                  <a:cubicBezTo>
                    <a:pt x="1996644" y="0"/>
                    <a:pt x="2001800" y="2136"/>
                    <a:pt x="2005602" y="5938"/>
                  </a:cubicBezTo>
                  <a:cubicBezTo>
                    <a:pt x="2009404" y="9740"/>
                    <a:pt x="2011540" y="14896"/>
                    <a:pt x="2011540" y="20273"/>
                  </a:cubicBezTo>
                  <a:lnTo>
                    <a:pt x="2011540" y="541950"/>
                  </a:lnTo>
                  <a:cubicBezTo>
                    <a:pt x="2011540" y="547327"/>
                    <a:pt x="2009404" y="552483"/>
                    <a:pt x="2005602" y="556285"/>
                  </a:cubicBezTo>
                  <a:cubicBezTo>
                    <a:pt x="2001800" y="560087"/>
                    <a:pt x="1996644" y="562223"/>
                    <a:pt x="1991267" y="562223"/>
                  </a:cubicBezTo>
                  <a:lnTo>
                    <a:pt x="20273" y="562223"/>
                  </a:lnTo>
                  <a:cubicBezTo>
                    <a:pt x="14896" y="562223"/>
                    <a:pt x="9740" y="560087"/>
                    <a:pt x="5938" y="556285"/>
                  </a:cubicBezTo>
                  <a:cubicBezTo>
                    <a:pt x="2136" y="552483"/>
                    <a:pt x="0" y="547327"/>
                    <a:pt x="0" y="541950"/>
                  </a:cubicBezTo>
                  <a:lnTo>
                    <a:pt x="0" y="20273"/>
                  </a:lnTo>
                  <a:cubicBezTo>
                    <a:pt x="0" y="14896"/>
                    <a:pt x="2136" y="9740"/>
                    <a:pt x="5938" y="5938"/>
                  </a:cubicBezTo>
                  <a:cubicBezTo>
                    <a:pt x="9740" y="2136"/>
                    <a:pt x="14896" y="0"/>
                    <a:pt x="20273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832624" y="6193654"/>
            <a:ext cx="1120750" cy="69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dirty="0">
                <a:solidFill>
                  <a:srgbClr val="003845"/>
                </a:solidFill>
                <a:latin typeface="Mokoto"/>
              </a:rPr>
              <a:t>04</a:t>
            </a:r>
            <a:endParaRPr lang="en-US" sz="4000" dirty="0">
              <a:solidFill>
                <a:srgbClr val="003845"/>
              </a:solidFill>
              <a:latin typeface="Mokoto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068813" y="6301533"/>
            <a:ext cx="6929900" cy="4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Thúc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đẩy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văn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hóa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đổi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mới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sáng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Abadi" panose="020B0604020104020204" pitchFamily="34" charset="0"/>
                <a:cs typeface="Times New Roman" panose="02020603050405020304" pitchFamily="18" charset="0"/>
              </a:rPr>
              <a:t>tạo</a:t>
            </a:r>
            <a:r>
              <a:rPr lang="en-US" sz="2700" b="1" dirty="0">
                <a:latin typeface="Abadi" panose="020B0604020104020204" pitchFamily="34" charset="0"/>
                <a:cs typeface="Times New Roman" panose="02020603050405020304" pitchFamily="18" charset="0"/>
              </a:rPr>
              <a:t>  </a:t>
            </a:r>
            <a:endParaRPr lang="en-US" sz="2700" b="1" dirty="0">
              <a:latin typeface="Abadi" panose="020B0604020104020204" pitchFamily="34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989553" y="7018015"/>
            <a:ext cx="7185765" cy="103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400" dirty="0" err="1">
                <a:latin typeface="Josefin Sans Regular" panose="00000500000000000000" charset="0"/>
              </a:rPr>
              <a:t>Thúc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đẩy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văn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hóa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đổi</a:t>
            </a:r>
            <a:r>
              <a:rPr lang="en-US" sz="2400" dirty="0">
                <a:latin typeface="Josefin Sans Regular" panose="00000500000000000000" charset="0"/>
              </a:rPr>
              <a:t> mới </a:t>
            </a:r>
            <a:r>
              <a:rPr lang="en-US" sz="2400" dirty="0" err="1">
                <a:latin typeface="Josefin Sans Regular" panose="00000500000000000000" charset="0"/>
              </a:rPr>
              <a:t>sáng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tạo</a:t>
            </a:r>
            <a:r>
              <a:rPr lang="en-US" sz="2400" dirty="0">
                <a:latin typeface="Josefin Sans Regular" panose="00000500000000000000" charset="0"/>
              </a:rPr>
              <a:t> - </a:t>
            </a:r>
            <a:r>
              <a:rPr lang="en-US" sz="2400" dirty="0" err="1">
                <a:latin typeface="Josefin Sans Regular" panose="00000500000000000000" charset="0"/>
              </a:rPr>
              <a:t>một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trong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những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giá</a:t>
            </a:r>
            <a:r>
              <a:rPr lang="en-US" sz="2400" dirty="0">
                <a:latin typeface="Josefin Sans Regular" panose="00000500000000000000" charset="0"/>
              </a:rPr>
              <a:t> trị </a:t>
            </a:r>
            <a:r>
              <a:rPr lang="en-US" sz="2400" dirty="0" err="1">
                <a:latin typeface="Josefin Sans Regular" panose="00000500000000000000" charset="0"/>
              </a:rPr>
              <a:t>cốt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lõi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của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tập</a:t>
            </a:r>
            <a:r>
              <a:rPr lang="en-US" sz="2400" dirty="0">
                <a:latin typeface="Josefin Sans Regular" panose="00000500000000000000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</a:rPr>
              <a:t>đoàn</a:t>
            </a:r>
            <a:endParaRPr lang="en-US" sz="2400" dirty="0">
              <a:latin typeface="Josefin Sans Regular" panose="00000500000000000000" charset="0"/>
            </a:endParaRPr>
          </a:p>
          <a:p>
            <a:pPr algn="just">
              <a:lnSpc>
                <a:spcPts val="2225"/>
              </a:lnSpc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5820" y="259333"/>
            <a:ext cx="1855810" cy="1821014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48927" y="723788"/>
            <a:ext cx="1009596" cy="86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92DCEF"/>
                </a:solidFill>
                <a:latin typeface="Mokoto"/>
              </a:rPr>
              <a:t>1</a:t>
            </a:r>
            <a:endParaRPr lang="en-US" sz="5000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1217688" y="3587217"/>
            <a:ext cx="7185765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chia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sẻ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AI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nhân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đoàn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nắm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bắt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mới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AI,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Josefin Sans Regular" panose="00000500000000000000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Josefin Sans Regular" panose="00000500000000000000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Josefin Sans Regular" panose="00000500000000000000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7356014" y="893421"/>
            <a:ext cx="3260220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413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spc="-44" dirty="0" err="1">
                <a:solidFill>
                  <a:schemeClr val="bg1"/>
                </a:solidFill>
                <a:latin typeface="Playfair Display" panose="00000500000000000000"/>
                <a:sym typeface="Playfair Display" panose="00000500000000000000"/>
              </a:rPr>
              <a:t>TÍNH</a:t>
            </a:r>
            <a:r>
              <a:rPr lang="en-IN" sz="4425" b="1" spc="-44" dirty="0">
                <a:solidFill>
                  <a:schemeClr val="bg1"/>
                </a:solidFill>
                <a:latin typeface="Playfair Display" panose="00000500000000000000"/>
                <a:sym typeface="Playfair Display" panose="00000500000000000000"/>
              </a:rPr>
              <a:t> </a:t>
            </a:r>
            <a:r>
              <a:rPr lang="en-IN" sz="4425" b="1" spc="-44" dirty="0" err="1">
                <a:solidFill>
                  <a:schemeClr val="bg1"/>
                </a:solidFill>
                <a:latin typeface="Playfair Display" panose="00000500000000000000"/>
                <a:sym typeface="Playfair Display" panose="00000500000000000000"/>
              </a:rPr>
              <a:t>NĂNG</a:t>
            </a:r>
            <a:endParaRPr sz="4425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6947" y="2019300"/>
            <a:ext cx="12774106" cy="7981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4563344" y="3216552"/>
            <a:ext cx="4253861" cy="3149959"/>
          </a:xfrm>
          <a:prstGeom prst="rect">
            <a:avLst/>
          </a:prstGeom>
          <a:gradFill>
            <a:gsLst>
              <a:gs pos="0">
                <a:srgbClr val="41B5D2"/>
              </a:gs>
              <a:gs pos="100000">
                <a:srgbClr val="7267B0"/>
              </a:gs>
            </a:gsLst>
            <a:lin ang="4528400"/>
          </a:gradFill>
          <a:ln w="12700"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62" name="Shape 62"/>
          <p:cNvSpPr/>
          <p:nvPr/>
        </p:nvSpPr>
        <p:spPr>
          <a:xfrm>
            <a:off x="9222532" y="3239412"/>
            <a:ext cx="8752925" cy="3001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90500" dist="171938" dir="5400000" rotWithShape="0">
              <a:srgbClr val="000000">
                <a:alpha val="24480"/>
              </a:srgbClr>
            </a:outerShdw>
          </a:effectLst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052135" y="4014945"/>
            <a:ext cx="3660383" cy="1354698"/>
          </a:xfrm>
          <a:prstGeom prst="rect">
            <a:avLst/>
          </a:prstGeom>
          <a:ln w="12700">
            <a:miter lim="400000"/>
          </a:ln>
        </p:spPr>
        <p:txBody>
          <a:bodyPr wrap="square" lIns="53578" tIns="53578" rIns="53578" bIns="53578" anchor="ctr">
            <a:spAutoFit/>
          </a:bodyPr>
          <a:lstStyle/>
          <a:p>
            <a:pPr algn="ctr"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500" dirty="0" err="1">
                <a:solidFill>
                  <a:schemeClr val="bg1"/>
                </a:solidFill>
              </a:rPr>
              <a:t>Nhận</a:t>
            </a:r>
            <a:r>
              <a:rPr lang="en-IN" sz="4500" dirty="0">
                <a:solidFill>
                  <a:schemeClr val="bg1"/>
                </a:solidFill>
              </a:rPr>
              <a:t> </a:t>
            </a:r>
            <a:r>
              <a:rPr lang="en-IN" sz="4500" dirty="0" err="1">
                <a:solidFill>
                  <a:schemeClr val="bg1"/>
                </a:solidFill>
              </a:rPr>
              <a:t>diện</a:t>
            </a:r>
            <a:endParaRPr lang="en-IN" sz="45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500" dirty="0" err="1">
                <a:solidFill>
                  <a:schemeClr val="bg1"/>
                </a:solidFill>
              </a:rPr>
              <a:t>Thời</a:t>
            </a:r>
            <a:r>
              <a:rPr lang="en-IN" sz="4500" dirty="0">
                <a:solidFill>
                  <a:schemeClr val="bg1"/>
                </a:solidFill>
              </a:rPr>
              <a:t> </a:t>
            </a:r>
            <a:r>
              <a:rPr lang="en-IN" sz="4500" dirty="0" err="1">
                <a:solidFill>
                  <a:schemeClr val="bg1"/>
                </a:solidFill>
              </a:rPr>
              <a:t>gian</a:t>
            </a:r>
            <a:r>
              <a:rPr lang="en-IN" sz="4500" dirty="0">
                <a:solidFill>
                  <a:schemeClr val="bg1"/>
                </a:solidFill>
              </a:rPr>
              <a:t> </a:t>
            </a:r>
            <a:r>
              <a:rPr lang="en-IN" sz="4500" dirty="0" err="1">
                <a:solidFill>
                  <a:schemeClr val="bg1"/>
                </a:solidFill>
              </a:rPr>
              <a:t>thực</a:t>
            </a:r>
            <a:endParaRPr sz="4500" dirty="0">
              <a:solidFill>
                <a:schemeClr val="bg1"/>
              </a:solidFill>
            </a:endParaRPr>
          </a:p>
        </p:txBody>
      </p:sp>
      <p:sp>
        <p:nvSpPr>
          <p:cNvPr id="79" name="Shape 79"/>
          <p:cNvSpPr/>
          <p:nvPr/>
        </p:nvSpPr>
        <p:spPr>
          <a:xfrm>
            <a:off x="14509286" y="8494818"/>
            <a:ext cx="897073" cy="263310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>
            <a:lvl1pPr algn="ctr">
              <a:lnSpc>
                <a:spcPct val="120000"/>
              </a:lnSpc>
              <a:defRPr sz="1200" cap="all" spc="-24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rPr sz="900">
                <a:solidFill>
                  <a:schemeClr val="bg1"/>
                </a:solidFill>
              </a:rPr>
              <a:t>VIEW MORE INFO</a:t>
            </a:r>
            <a:endParaRPr sz="900">
              <a:solidFill>
                <a:schemeClr val="bg1"/>
              </a:solidFill>
            </a:endParaRPr>
          </a:p>
        </p:txBody>
      </p:sp>
      <p:sp>
        <p:nvSpPr>
          <p:cNvPr id="80" name="Shape 80"/>
          <p:cNvSpPr/>
          <p:nvPr/>
        </p:nvSpPr>
        <p:spPr>
          <a:xfrm>
            <a:off x="5755576" y="893421"/>
            <a:ext cx="6461096" cy="789158"/>
          </a:xfrm>
          <a:prstGeom prst="rect">
            <a:avLst/>
          </a:prstGeom>
          <a:ln w="12700">
            <a:miter lim="400000"/>
          </a:ln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 sz="5900" spc="-413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4425" b="1" spc="-44" dirty="0" err="1">
                <a:solidFill>
                  <a:schemeClr val="bg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YÊU</a:t>
            </a:r>
            <a:r>
              <a:rPr lang="en-IN" sz="4425" b="1" spc="-44" dirty="0">
                <a:solidFill>
                  <a:schemeClr val="bg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</a:t>
            </a:r>
            <a:r>
              <a:rPr lang="en-IN" sz="4425" b="1" spc="-44" dirty="0" err="1">
                <a:solidFill>
                  <a:schemeClr val="bg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CẦU</a:t>
            </a:r>
            <a:r>
              <a:rPr lang="en-IN" sz="4425" b="1" spc="-44" dirty="0">
                <a:solidFill>
                  <a:schemeClr val="bg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</a:t>
            </a:r>
            <a:r>
              <a:rPr lang="en-IN" sz="4425" b="1" spc="-44" dirty="0" err="1">
                <a:solidFill>
                  <a:schemeClr val="bg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VỀ</a:t>
            </a:r>
            <a:r>
              <a:rPr lang="en-IN" sz="4425" b="1" spc="-44" dirty="0">
                <a:solidFill>
                  <a:schemeClr val="bg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</a:t>
            </a:r>
            <a:r>
              <a:rPr lang="en-IN" sz="4425" b="1" spc="-44" dirty="0" err="1">
                <a:solidFill>
                  <a:schemeClr val="bg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HỆ</a:t>
            </a:r>
            <a:r>
              <a:rPr lang="en-IN" sz="4425" b="1" spc="-44" dirty="0">
                <a:solidFill>
                  <a:schemeClr val="bg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</a:t>
            </a:r>
            <a:r>
              <a:rPr lang="en-IN" sz="4425" b="1" spc="-44" dirty="0" err="1">
                <a:solidFill>
                  <a:schemeClr val="bg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THỐNG</a:t>
            </a:r>
            <a:endParaRPr sz="4425" b="1" dirty="0">
              <a:solidFill>
                <a:schemeClr val="bg1"/>
              </a:solidFill>
            </a:endParaRPr>
          </a:p>
        </p:txBody>
      </p:sp>
      <p:pic>
        <p:nvPicPr>
          <p:cNvPr id="27" name="Picture Placeholder 26" descr="real-time-face-detection-and-recognition-with-svm-and-hog-features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/>
          <a:srcRect l="4859" r="4859"/>
          <a:stretch>
            <a:fillRect/>
          </a:stretch>
        </p:blipFill>
        <p:spPr>
          <a:xfrm>
            <a:off x="0" y="3240088"/>
            <a:ext cx="4254500" cy="3140075"/>
          </a:xfrm>
        </p:spPr>
      </p:pic>
      <p:pic>
        <p:nvPicPr>
          <p:cNvPr id="30" name="Picture Placeholder 29" descr="Face_Recognition_FR_Pic.png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2449" r="12449"/>
          <a:stretch>
            <a:fillRect/>
          </a:stretch>
        </p:blipFill>
        <p:spPr>
          <a:xfrm>
            <a:off x="9235439" y="3239411"/>
            <a:ext cx="4382353" cy="3010551"/>
          </a:xfrm>
        </p:spPr>
      </p:pic>
      <p:pic>
        <p:nvPicPr>
          <p:cNvPr id="34" name="Picture 33" descr="48298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" y="6755130"/>
            <a:ext cx="4274820" cy="2800351"/>
          </a:xfrm>
          <a:prstGeom prst="rect">
            <a:avLst/>
          </a:prstGeom>
        </p:spPr>
      </p:pic>
      <p:pic>
        <p:nvPicPr>
          <p:cNvPr id="37" name="Picture 36" descr="1-artistic-world-map-made-from-people-adam-asa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440" y="6789420"/>
            <a:ext cx="4400550" cy="275463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3635990" y="6755130"/>
            <a:ext cx="4411980" cy="2800351"/>
          </a:xfrm>
          <a:prstGeom prst="rect">
            <a:avLst/>
          </a:prstGeom>
          <a:gradFill flip="none" rotWithShape="1">
            <a:gsLst>
              <a:gs pos="0">
                <a:srgbClr val="41B5D2"/>
              </a:gs>
              <a:gs pos="100000">
                <a:srgbClr val="7267B0"/>
              </a:gs>
            </a:gsLst>
            <a:lin ang="45284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5950" hangingPunct="0"/>
            <a:endParaRPr lang="en-IN" sz="2400">
              <a:solidFill>
                <a:schemeClr val="bg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658850" y="7611148"/>
            <a:ext cx="4251960" cy="10776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5950" hangingPunct="0">
              <a:lnSpc>
                <a:spcPct val="140000"/>
              </a:lnSpc>
            </a:pPr>
            <a:r>
              <a:rPr lang="en-IN" sz="4500" spc="-36" dirty="0" err="1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Kiến</a:t>
            </a:r>
            <a:r>
              <a:rPr lang="en-IN" sz="4500" spc="-36" dirty="0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r>
              <a:rPr lang="en-IN" sz="4500" spc="-36" dirty="0" err="1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trúc</a:t>
            </a:r>
            <a:r>
              <a:rPr lang="en-IN" sz="4500" spc="-36" dirty="0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 </a:t>
            </a:r>
            <a:r>
              <a:rPr lang="en-IN" sz="4500" spc="-36" dirty="0" err="1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mở</a:t>
            </a:r>
            <a:endParaRPr lang="en-IN" sz="4500" spc="-36" dirty="0">
              <a:solidFill>
                <a:schemeClr val="bg1"/>
              </a:solidFill>
              <a:latin typeface="+mj-lt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3635990" y="3251199"/>
            <a:ext cx="4339467" cy="2998764"/>
          </a:xfrm>
          <a:prstGeom prst="rect">
            <a:avLst/>
          </a:prstGeom>
          <a:gradFill flip="none" rotWithShape="1">
            <a:gsLst>
              <a:gs pos="0">
                <a:srgbClr val="41B5D2"/>
              </a:gs>
              <a:gs pos="100000">
                <a:srgbClr val="7267B0"/>
              </a:gs>
            </a:gsLst>
            <a:lin ang="45284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5950" hangingPunct="0"/>
            <a:endParaRPr lang="en-IN" sz="2400" dirty="0">
              <a:solidFill>
                <a:schemeClr val="bg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590270" y="4339986"/>
            <a:ext cx="4457700" cy="80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/>
            <a:r>
              <a:rPr lang="en-IN" sz="4500" spc="-36" dirty="0" err="1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Helvetica Light"/>
              </a:rPr>
              <a:t>Độ</a:t>
            </a:r>
            <a:r>
              <a:rPr lang="en-IN" sz="4500" spc="-36" dirty="0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Helvetica Light"/>
              </a:rPr>
              <a:t> </a:t>
            </a:r>
            <a:r>
              <a:rPr lang="en-IN" sz="4500" spc="-36" dirty="0" err="1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Helvetica Light"/>
              </a:rPr>
              <a:t>chính</a:t>
            </a:r>
            <a:r>
              <a:rPr lang="en-IN" sz="4500" spc="-36" dirty="0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Helvetica Light"/>
              </a:rPr>
              <a:t> </a:t>
            </a:r>
            <a:r>
              <a:rPr lang="en-IN" sz="4500" spc="-36" dirty="0" err="1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Helvetica Light"/>
              </a:rPr>
              <a:t>xác</a:t>
            </a:r>
            <a:r>
              <a:rPr lang="en-IN" sz="4500" spc="-36" dirty="0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Helvetica Light"/>
              </a:rPr>
              <a:t> </a:t>
            </a:r>
            <a:r>
              <a:rPr lang="en-IN" sz="4500" spc="-36" dirty="0" err="1">
                <a:solidFill>
                  <a:schemeClr val="bg1"/>
                </a:solidFill>
                <a:latin typeface="+mj-lt"/>
                <a:ea typeface="Source Sans Pro" panose="020B0503030403020204"/>
                <a:cs typeface="Source Sans Pro" panose="020B0503030403020204"/>
                <a:sym typeface="Helvetica Light"/>
              </a:rPr>
              <a:t>cao</a:t>
            </a:r>
            <a:endParaRPr lang="en-IN" sz="4500" spc="-36" dirty="0">
              <a:solidFill>
                <a:schemeClr val="bg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94859" y="6789420"/>
            <a:ext cx="4253861" cy="2754631"/>
          </a:xfrm>
          <a:prstGeom prst="rect">
            <a:avLst/>
          </a:prstGeom>
          <a:gradFill flip="none" rotWithShape="1">
            <a:gsLst>
              <a:gs pos="0">
                <a:srgbClr val="41B5D2"/>
              </a:gs>
              <a:gs pos="100000">
                <a:srgbClr val="7267B0"/>
              </a:gs>
            </a:gsLst>
            <a:lin ang="45284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5950" hangingPunct="0"/>
            <a:endParaRPr lang="en-IN" sz="2400">
              <a:solidFill>
                <a:schemeClr val="bg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66310" y="7783526"/>
            <a:ext cx="3760470" cy="80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/>
            <a:r>
              <a:rPr lang="en-IN" sz="4500" dirty="0" err="1">
                <a:solidFill>
                  <a:schemeClr val="bg1"/>
                </a:solidFill>
                <a:latin typeface="+mj-lt"/>
              </a:rPr>
              <a:t>Máy</a:t>
            </a:r>
            <a:r>
              <a:rPr lang="en-IN" sz="4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4500" dirty="0" err="1">
                <a:solidFill>
                  <a:schemeClr val="bg1"/>
                </a:solidFill>
                <a:latin typeface="+mj-lt"/>
              </a:rPr>
              <a:t>học</a:t>
            </a:r>
            <a:endParaRPr lang="en-IN" sz="4500" spc="-36" dirty="0">
              <a:solidFill>
                <a:schemeClr val="bg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eal-time-face-detection-and-recognition-with-svm-and-hog-features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/>
          <a:srcRect l="25916" r="25916"/>
          <a:stretch>
            <a:fillRect/>
          </a:stretch>
        </p:blipFill>
        <p:spPr>
          <a:xfrm>
            <a:off x="5540163" y="371476"/>
            <a:ext cx="6837363" cy="9456738"/>
          </a:xfrm>
        </p:spPr>
      </p:pic>
      <p:sp>
        <p:nvSpPr>
          <p:cNvPr id="117" name="Shape 117"/>
          <p:cNvSpPr/>
          <p:nvPr/>
        </p:nvSpPr>
        <p:spPr>
          <a:xfrm>
            <a:off x="14037520" y="4775099"/>
            <a:ext cx="3721843" cy="980749"/>
          </a:xfrm>
          <a:prstGeom prst="rect">
            <a:avLst/>
          </a:prstGeom>
          <a:ln w="12700">
            <a:miter lim="400000"/>
          </a:ln>
        </p:spPr>
        <p:txBody>
          <a:bodyPr wrap="square" lIns="53578" tIns="53578" rIns="53578" bIns="53578" anchor="ctr">
            <a:spAutoFit/>
          </a:bodyPr>
          <a:lstStyle/>
          <a:p>
            <a:pPr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Nhận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diện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sớm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rủi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ro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giúp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ngăn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chặn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trước</a:t>
            </a:r>
            <a:endParaRPr sz="3150" spc="-200" dirty="0">
              <a:solidFill>
                <a:schemeClr val="bg1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1338178" y="2537484"/>
            <a:ext cx="3544595" cy="980749"/>
          </a:xfrm>
          <a:prstGeom prst="rect">
            <a:avLst/>
          </a:prstGeom>
          <a:ln w="12700">
            <a:miter lim="400000"/>
          </a:ln>
        </p:spPr>
        <p:txBody>
          <a:bodyPr lIns="53578" tIns="53578" rIns="53578" bIns="53578" anchor="ctr">
            <a:spAutoFit/>
          </a:bodyPr>
          <a:lstStyle/>
          <a:p>
            <a:pPr algn="r"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3150" dirty="0" err="1">
                <a:solidFill>
                  <a:schemeClr val="bg1"/>
                </a:solidFill>
                <a:sym typeface="Montserrat-Bold"/>
              </a:rPr>
              <a:t>Năng</a:t>
            </a:r>
            <a:r>
              <a:rPr lang="en-IN" sz="315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dirty="0" err="1">
                <a:solidFill>
                  <a:schemeClr val="bg1"/>
                </a:solidFill>
                <a:sym typeface="Montserrat-Bold"/>
              </a:rPr>
              <a:t>lực</a:t>
            </a:r>
            <a:r>
              <a:rPr lang="en-IN" sz="315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dirty="0" err="1">
                <a:solidFill>
                  <a:schemeClr val="bg1"/>
                </a:solidFill>
                <a:sym typeface="Montserrat-Bold"/>
              </a:rPr>
              <a:t>xử</a:t>
            </a:r>
            <a:r>
              <a:rPr lang="en-IN" sz="315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dirty="0" err="1">
                <a:solidFill>
                  <a:schemeClr val="bg1"/>
                </a:solidFill>
                <a:sym typeface="Montserrat-Bold"/>
              </a:rPr>
              <a:t>lý</a:t>
            </a:r>
            <a:r>
              <a:rPr lang="en-IN" sz="315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dirty="0" err="1">
                <a:solidFill>
                  <a:schemeClr val="bg1"/>
                </a:solidFill>
                <a:sym typeface="Montserrat-Bold"/>
              </a:rPr>
              <a:t>dữ</a:t>
            </a:r>
            <a:r>
              <a:rPr lang="en-IN" sz="315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dirty="0" err="1">
                <a:solidFill>
                  <a:schemeClr val="bg1"/>
                </a:solidFill>
                <a:sym typeface="Montserrat-Bold"/>
              </a:rPr>
              <a:t>liệu</a:t>
            </a:r>
            <a:r>
              <a:rPr lang="en-IN" sz="315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dirty="0" err="1">
                <a:solidFill>
                  <a:schemeClr val="bg1"/>
                </a:solidFill>
                <a:sym typeface="Montserrat-Bold"/>
              </a:rPr>
              <a:t>lớn</a:t>
            </a:r>
            <a:endParaRPr lang="en-IN" sz="3150" dirty="0">
              <a:solidFill>
                <a:schemeClr val="bg1"/>
              </a:solidFill>
              <a:sym typeface="Montserrat-Bold"/>
            </a:endParaRPr>
          </a:p>
          <a:p>
            <a:pPr algn="r"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endParaRPr sz="3150" dirty="0">
              <a:solidFill>
                <a:schemeClr val="bg1"/>
              </a:solidFill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1722059" y="6465716"/>
            <a:ext cx="3544595" cy="1417022"/>
          </a:xfrm>
          <a:prstGeom prst="rect">
            <a:avLst/>
          </a:prstGeom>
          <a:ln w="12700">
            <a:miter lim="400000"/>
          </a:ln>
        </p:spPr>
        <p:txBody>
          <a:bodyPr lIns="53578" tIns="53578" rIns="53578" bIns="53578" anchor="ctr">
            <a:spAutoFit/>
          </a:bodyPr>
          <a:lstStyle/>
          <a:p>
            <a:pPr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Nhận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diện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khuôn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mặt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và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hành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vi 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đối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tượng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theo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thời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gian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thực</a:t>
            </a:r>
            <a:endParaRPr sz="3150" spc="-200" dirty="0">
              <a:solidFill>
                <a:schemeClr val="bg1"/>
              </a:solidFill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462469" y="3890870"/>
            <a:ext cx="2600326" cy="1735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85" h="17265" extrusionOk="0">
                <a:moveTo>
                  <a:pt x="980" y="3557"/>
                </a:moveTo>
                <a:cubicBezTo>
                  <a:pt x="980" y="3557"/>
                  <a:pt x="-2863" y="15465"/>
                  <a:pt x="4670" y="10203"/>
                </a:cubicBezTo>
                <a:cubicBezTo>
                  <a:pt x="12203" y="4942"/>
                  <a:pt x="16123" y="-4335"/>
                  <a:pt x="17430" y="2311"/>
                </a:cubicBezTo>
                <a:cubicBezTo>
                  <a:pt x="18737" y="8957"/>
                  <a:pt x="16815" y="17265"/>
                  <a:pt x="16815" y="17265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38100" tIns="38100" rIns="38100" bIns="38100" anchor="ctr"/>
          <a:lstStyle/>
          <a:p>
            <a:pPr defTabSz="619125">
              <a:defRPr sz="5600" spc="-112">
                <a:latin typeface="Gill Sans" panose="020B0606020104020203"/>
                <a:ea typeface="Gill Sans" panose="020B0606020104020203"/>
                <a:cs typeface="Gill Sans" panose="020B0606020104020203"/>
                <a:sym typeface="Gill Sans" panose="020B0606020104020203"/>
              </a:defRPr>
            </a:pPr>
            <a:endParaRPr sz="4200">
              <a:solidFill>
                <a:schemeClr val="bg1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3784452" y="8635934"/>
            <a:ext cx="2637367" cy="48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55" h="15823" extrusionOk="0">
                <a:moveTo>
                  <a:pt x="3557" y="220"/>
                </a:moveTo>
                <a:cubicBezTo>
                  <a:pt x="3557" y="220"/>
                  <a:pt x="-2245" y="7053"/>
                  <a:pt x="971" y="14327"/>
                </a:cubicBezTo>
                <a:cubicBezTo>
                  <a:pt x="4186" y="21600"/>
                  <a:pt x="19355" y="0"/>
                  <a:pt x="19355" y="0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38100" tIns="38100" rIns="38100" bIns="38100" anchor="ctr"/>
          <a:lstStyle/>
          <a:p>
            <a:pPr defTabSz="619125">
              <a:defRPr sz="5600" spc="-112">
                <a:latin typeface="Gill Sans" panose="020B0606020104020203"/>
                <a:ea typeface="Gill Sans" panose="020B0606020104020203"/>
                <a:cs typeface="Gill Sans" panose="020B0606020104020203"/>
                <a:sym typeface="Gill Sans" panose="020B0606020104020203"/>
              </a:defRPr>
            </a:pPr>
            <a:endParaRPr sz="4200">
              <a:solidFill>
                <a:schemeClr val="bg1"/>
              </a:solidFill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11735432" y="6076615"/>
            <a:ext cx="2380238" cy="235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38" h="16903" extrusionOk="0">
                <a:moveTo>
                  <a:pt x="14845" y="0"/>
                </a:moveTo>
                <a:cubicBezTo>
                  <a:pt x="14845" y="0"/>
                  <a:pt x="2775" y="2599"/>
                  <a:pt x="10079" y="6426"/>
                </a:cubicBezTo>
                <a:cubicBezTo>
                  <a:pt x="17383" y="10253"/>
                  <a:pt x="21600" y="12418"/>
                  <a:pt x="19129" y="15037"/>
                </a:cubicBezTo>
                <a:cubicBezTo>
                  <a:pt x="12937" y="21600"/>
                  <a:pt x="0" y="8747"/>
                  <a:pt x="0" y="8747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38100" tIns="38100" rIns="38100" bIns="38100" anchor="ctr"/>
          <a:lstStyle/>
          <a:p>
            <a:pPr defTabSz="619125">
              <a:defRPr sz="5600" spc="-112">
                <a:latin typeface="Gill Sans" panose="020B0606020104020203"/>
                <a:ea typeface="Gill Sans" panose="020B0606020104020203"/>
                <a:cs typeface="Gill Sans" panose="020B0606020104020203"/>
                <a:sym typeface="Gill Sans" panose="020B0606020104020203"/>
              </a:defRPr>
            </a:pPr>
            <a:endParaRPr sz="420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3445979" y="5875583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11461923" y="6987728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459996" y="8461173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233738" y="8461173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539106" y="3891411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724420" y="5634881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4366" y="371476"/>
            <a:ext cx="4606165" cy="819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algn="ctr" defTabSz="615950" hangingPunct="0">
              <a:lnSpc>
                <a:spcPct val="140000"/>
              </a:lnSpc>
            </a:pPr>
            <a:r>
              <a:rPr lang="en-IN" sz="3300" b="1" dirty="0">
                <a:solidFill>
                  <a:schemeClr val="bg1"/>
                </a:solidFill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REAL-TIME RECOGNITION</a:t>
            </a:r>
            <a:endParaRPr lang="en-IN" sz="3300" b="1" dirty="0">
              <a:solidFill>
                <a:schemeClr val="bg1"/>
              </a:solidFill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Face_Recognition_FR_Pic1.png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/>
          <a:srcRect l="17997" r="17997"/>
          <a:stretch>
            <a:fillRect/>
          </a:stretch>
        </p:blipFill>
        <p:spPr>
          <a:xfrm>
            <a:off x="6292822" y="698269"/>
            <a:ext cx="6837363" cy="9456737"/>
          </a:xfrm>
        </p:spPr>
      </p:pic>
      <p:sp>
        <p:nvSpPr>
          <p:cNvPr id="117" name="Shape 117"/>
          <p:cNvSpPr/>
          <p:nvPr/>
        </p:nvSpPr>
        <p:spPr>
          <a:xfrm>
            <a:off x="14237545" y="1824227"/>
            <a:ext cx="3721843" cy="1417022"/>
          </a:xfrm>
          <a:prstGeom prst="rect">
            <a:avLst/>
          </a:prstGeom>
          <a:ln w="12700">
            <a:miter lim="400000"/>
          </a:ln>
        </p:spPr>
        <p:txBody>
          <a:bodyPr wrap="square" lIns="53578" tIns="53578" rIns="53578" bIns="53578" anchor="ctr">
            <a:spAutoFit/>
          </a:bodyPr>
          <a:lstStyle/>
          <a:p>
            <a:pPr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Độ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chính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xác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cao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là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yêu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cầu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tiên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quyết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của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hệ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thống</a:t>
            </a:r>
            <a:endParaRPr sz="3150" spc="-100" dirty="0">
              <a:solidFill>
                <a:schemeClr val="bg1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1722058" y="2473848"/>
            <a:ext cx="3544595" cy="1417022"/>
          </a:xfrm>
          <a:prstGeom prst="rect">
            <a:avLst/>
          </a:prstGeom>
          <a:ln w="12700">
            <a:miter lim="400000"/>
          </a:ln>
        </p:spPr>
        <p:txBody>
          <a:bodyPr lIns="53578" tIns="53578" rIns="53578" bIns="53578" anchor="ctr">
            <a:spAutoFit/>
          </a:bodyPr>
          <a:lstStyle/>
          <a:p>
            <a:pPr algn="ctr"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Nhận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dạng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khuôn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mặt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với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độ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chính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xác</a:t>
            </a:r>
            <a:r>
              <a:rPr lang="en-IN" sz="3150" spc="-2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00" dirty="0" err="1">
                <a:solidFill>
                  <a:schemeClr val="bg1"/>
                </a:solidFill>
                <a:sym typeface="Montserrat-Bold"/>
              </a:rPr>
              <a:t>cao</a:t>
            </a:r>
            <a:endParaRPr lang="en-IN" sz="3150" spc="-200" dirty="0">
              <a:solidFill>
                <a:schemeClr val="bg1"/>
              </a:solidFill>
              <a:sym typeface="Montserrat-Bold"/>
            </a:endParaRPr>
          </a:p>
          <a:p>
            <a:pPr algn="r"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endParaRPr sz="3150" spc="-200" dirty="0">
              <a:solidFill>
                <a:schemeClr val="bg1"/>
              </a:solidFill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1722058" y="6413581"/>
            <a:ext cx="3544595" cy="1853296"/>
          </a:xfrm>
          <a:prstGeom prst="rect">
            <a:avLst/>
          </a:prstGeom>
          <a:ln w="12700">
            <a:miter lim="400000"/>
          </a:ln>
        </p:spPr>
        <p:txBody>
          <a:bodyPr lIns="53578" tIns="53578" rIns="53578" bIns="53578" anchor="ctr">
            <a:spAutoFit/>
          </a:bodyPr>
          <a:lstStyle/>
          <a:p>
            <a:pPr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Nhận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dạng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được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từ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nhiều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góc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,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nhiều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tư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thế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với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các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điều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kiện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ánh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sáng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phức</a:t>
            </a:r>
            <a:r>
              <a:rPr lang="en-IN" sz="3150" spc="-100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100" dirty="0" err="1">
                <a:solidFill>
                  <a:schemeClr val="bg1"/>
                </a:solidFill>
                <a:sym typeface="Montserrat-Bold"/>
              </a:rPr>
              <a:t>tạp</a:t>
            </a:r>
            <a:endParaRPr sz="3150" spc="-100" dirty="0">
              <a:solidFill>
                <a:schemeClr val="bg1"/>
              </a:solidFill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462469" y="3890870"/>
            <a:ext cx="2600326" cy="1735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85" h="17265" extrusionOk="0">
                <a:moveTo>
                  <a:pt x="980" y="3557"/>
                </a:moveTo>
                <a:cubicBezTo>
                  <a:pt x="980" y="3557"/>
                  <a:pt x="-2863" y="15465"/>
                  <a:pt x="4670" y="10203"/>
                </a:cubicBezTo>
                <a:cubicBezTo>
                  <a:pt x="12203" y="4942"/>
                  <a:pt x="16123" y="-4335"/>
                  <a:pt x="17430" y="2311"/>
                </a:cubicBezTo>
                <a:cubicBezTo>
                  <a:pt x="18737" y="8957"/>
                  <a:pt x="16815" y="17265"/>
                  <a:pt x="16815" y="17265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38100" tIns="38100" rIns="38100" bIns="38100" anchor="ctr"/>
          <a:lstStyle/>
          <a:p>
            <a:pPr defTabSz="619125">
              <a:defRPr sz="5600" spc="-112">
                <a:latin typeface="Gill Sans" panose="020B0606020104020203"/>
                <a:ea typeface="Gill Sans" panose="020B0606020104020203"/>
                <a:cs typeface="Gill Sans" panose="020B0606020104020203"/>
                <a:sym typeface="Gill Sans" panose="020B0606020104020203"/>
              </a:defRPr>
            </a:pPr>
            <a:endParaRPr sz="4200">
              <a:solidFill>
                <a:schemeClr val="bg1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3784452" y="8635934"/>
            <a:ext cx="2637367" cy="48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55" h="15823" extrusionOk="0">
                <a:moveTo>
                  <a:pt x="3557" y="220"/>
                </a:moveTo>
                <a:cubicBezTo>
                  <a:pt x="3557" y="220"/>
                  <a:pt x="-2245" y="7053"/>
                  <a:pt x="971" y="14327"/>
                </a:cubicBezTo>
                <a:cubicBezTo>
                  <a:pt x="4186" y="21600"/>
                  <a:pt x="19355" y="0"/>
                  <a:pt x="19355" y="0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38100" tIns="38100" rIns="38100" bIns="38100" anchor="ctr"/>
          <a:lstStyle/>
          <a:p>
            <a:pPr defTabSz="619125">
              <a:defRPr sz="5600" spc="-112">
                <a:latin typeface="Gill Sans" panose="020B0606020104020203"/>
                <a:ea typeface="Gill Sans" panose="020B0606020104020203"/>
                <a:cs typeface="Gill Sans" panose="020B0606020104020203"/>
                <a:sym typeface="Gill Sans" panose="020B0606020104020203"/>
              </a:defRPr>
            </a:pPr>
            <a:endParaRPr sz="4200">
              <a:solidFill>
                <a:schemeClr val="bg1"/>
              </a:solidFill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11735432" y="6076615"/>
            <a:ext cx="2380238" cy="235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38" h="16903" extrusionOk="0">
                <a:moveTo>
                  <a:pt x="14845" y="0"/>
                </a:moveTo>
                <a:cubicBezTo>
                  <a:pt x="14845" y="0"/>
                  <a:pt x="2775" y="2599"/>
                  <a:pt x="10079" y="6426"/>
                </a:cubicBezTo>
                <a:cubicBezTo>
                  <a:pt x="17383" y="10253"/>
                  <a:pt x="21600" y="12418"/>
                  <a:pt x="19129" y="15037"/>
                </a:cubicBezTo>
                <a:cubicBezTo>
                  <a:pt x="12937" y="21600"/>
                  <a:pt x="0" y="8747"/>
                  <a:pt x="0" y="8747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38100" tIns="38100" rIns="38100" bIns="38100" anchor="ctr"/>
          <a:lstStyle/>
          <a:p>
            <a:pPr defTabSz="619125">
              <a:defRPr sz="5600" spc="-112">
                <a:latin typeface="Gill Sans" panose="020B0606020104020203"/>
                <a:ea typeface="Gill Sans" panose="020B0606020104020203"/>
                <a:cs typeface="Gill Sans" panose="020B0606020104020203"/>
                <a:sym typeface="Gill Sans" panose="020B0606020104020203"/>
              </a:defRPr>
            </a:pPr>
            <a:endParaRPr sz="4200">
              <a:solidFill>
                <a:schemeClr val="bg1"/>
              </a:solidFill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3345967" y="2446583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11461923" y="6987728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459996" y="8461173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233738" y="8461173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539106" y="3891411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724420" y="5634881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98313" y="0"/>
            <a:ext cx="5626380" cy="1003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r>
              <a:rPr lang="en-IN" sz="3300" b="1" dirty="0">
                <a:solidFill>
                  <a:schemeClr val="bg1"/>
                </a:solidFill>
                <a:latin typeface="+mj-lt"/>
              </a:rPr>
              <a:t>HIGH PRECISION AND ACURATE</a:t>
            </a:r>
            <a:endParaRPr lang="en-IN" sz="3300" b="1" dirty="0">
              <a:solidFill>
                <a:schemeClr val="bg1"/>
              </a:solidFill>
              <a:latin typeface="+mj-lt"/>
            </a:endParaRPr>
          </a:p>
          <a:p>
            <a:pPr defTabSz="615950" hangingPunct="0">
              <a:lnSpc>
                <a:spcPct val="140000"/>
              </a:lnSpc>
            </a:pPr>
            <a:endParaRPr lang="en-IN" spc="-36" dirty="0">
              <a:solidFill>
                <a:schemeClr val="bg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50411" y="5033613"/>
            <a:ext cx="3594652" cy="1401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Nhận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dạng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được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nhiều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thuộc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tính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: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Giới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tính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,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tuổi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,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trang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 </a:t>
            </a:r>
            <a:r>
              <a:rPr lang="en-IN" sz="3150" spc="-221" dirty="0" err="1">
                <a:solidFill>
                  <a:schemeClr val="bg1"/>
                </a:solidFill>
                <a:sym typeface="Montserrat-Bold"/>
              </a:rPr>
              <a:t>phục</a:t>
            </a:r>
            <a:r>
              <a:rPr lang="en-IN" sz="3150" spc="-221" dirty="0">
                <a:solidFill>
                  <a:schemeClr val="bg1"/>
                </a:solidFill>
                <a:sym typeface="Montserrat-Bold"/>
              </a:rPr>
              <a:t>,…</a:t>
            </a:r>
            <a:endParaRPr lang="en-IN" sz="3150" spc="-221" dirty="0">
              <a:solidFill>
                <a:schemeClr val="bg1"/>
              </a:solidFill>
              <a:sym typeface="Montserrat-Bold"/>
            </a:endParaRPr>
          </a:p>
        </p:txBody>
      </p:sp>
      <p:sp>
        <p:nvSpPr>
          <p:cNvPr id="23" name="Shape 128"/>
          <p:cNvSpPr/>
          <p:nvPr/>
        </p:nvSpPr>
        <p:spPr>
          <a:xfrm rot="2079948">
            <a:off x="10706732" y="1943100"/>
            <a:ext cx="2923543" cy="2288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38" h="16903" extrusionOk="0">
                <a:moveTo>
                  <a:pt x="14845" y="0"/>
                </a:moveTo>
                <a:cubicBezTo>
                  <a:pt x="14845" y="0"/>
                  <a:pt x="2775" y="2599"/>
                  <a:pt x="10079" y="6426"/>
                </a:cubicBezTo>
                <a:cubicBezTo>
                  <a:pt x="17383" y="10253"/>
                  <a:pt x="21600" y="12418"/>
                  <a:pt x="19129" y="15037"/>
                </a:cubicBezTo>
                <a:cubicBezTo>
                  <a:pt x="12937" y="21600"/>
                  <a:pt x="0" y="8747"/>
                  <a:pt x="0" y="8747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38100" tIns="38100" rIns="38100" bIns="38100" anchor="ctr"/>
          <a:lstStyle/>
          <a:p>
            <a:pPr defTabSz="619125">
              <a:defRPr sz="5600" spc="-112">
                <a:latin typeface="Gill Sans" panose="020B0606020104020203"/>
                <a:ea typeface="Gill Sans" panose="020B0606020104020203"/>
                <a:cs typeface="Gill Sans" panose="020B0606020104020203"/>
                <a:sym typeface="Gill Sans" panose="020B0606020104020203"/>
              </a:defRPr>
            </a:pPr>
            <a:endParaRPr sz="4200">
              <a:solidFill>
                <a:schemeClr val="bg1"/>
              </a:solidFill>
            </a:endParaRPr>
          </a:p>
        </p:txBody>
      </p:sp>
      <p:sp>
        <p:nvSpPr>
          <p:cNvPr id="24" name="Shape 131"/>
          <p:cNvSpPr/>
          <p:nvPr/>
        </p:nvSpPr>
        <p:spPr>
          <a:xfrm>
            <a:off x="13560279" y="5989883"/>
            <a:ext cx="285751" cy="28575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993970" y="1202237"/>
            <a:ext cx="4149914" cy="1100459"/>
          </a:xfrm>
          <a:prstGeom prst="rect">
            <a:avLst/>
          </a:prstGeom>
          <a:solidFill>
            <a:srgbClr val="E31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CloudCity Portal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ai.cloudcity.vn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69949" y="2680815"/>
            <a:ext cx="2354411" cy="1041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</a:rPr>
              <a:t>TÒA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</a:rPr>
              <a:t>NHÀ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Lancaster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HCM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Lancaster Hà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Nội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0601" y="4406372"/>
            <a:ext cx="3549818" cy="10284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AI Access control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Aiacs.ttgvn.com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40273" y="2680817"/>
            <a:ext cx="2354411" cy="10414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CÔNG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TRƯỜNG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Lancaster Legacy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Lancaster Nam Ô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200026" y="4514525"/>
            <a:ext cx="3549818" cy="10520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AI Access control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Aiacs.ttgvn.com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297079" y="4514525"/>
            <a:ext cx="3549818" cy="10284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Video Analytic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Security.ttgvn.com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9386092">
            <a:off x="5548258" y="1838600"/>
            <a:ext cx="1179599" cy="470993"/>
          </a:xfrm>
          <a:prstGeom prst="rightArrow">
            <a:avLst/>
          </a:prstGeom>
          <a:solidFill>
            <a:srgbClr val="E31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Right Arrow 21"/>
          <p:cNvSpPr/>
          <p:nvPr/>
        </p:nvSpPr>
        <p:spPr>
          <a:xfrm rot="16200000">
            <a:off x="4679459" y="3762736"/>
            <a:ext cx="423440" cy="470993"/>
          </a:xfrm>
          <a:prstGeom prst="rightArrow">
            <a:avLst/>
          </a:prstGeom>
          <a:solidFill>
            <a:srgbClr val="E31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9386092">
            <a:off x="10385134" y="3768116"/>
            <a:ext cx="1179599" cy="470993"/>
          </a:xfrm>
          <a:prstGeom prst="rightArrow">
            <a:avLst/>
          </a:prstGeom>
          <a:solidFill>
            <a:srgbClr val="E31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13052582">
            <a:off x="11498407" y="1848401"/>
            <a:ext cx="1179599" cy="470993"/>
          </a:xfrm>
          <a:prstGeom prst="rightArrow">
            <a:avLst/>
          </a:prstGeom>
          <a:solidFill>
            <a:srgbClr val="E31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13052582">
            <a:off x="14482190" y="3762236"/>
            <a:ext cx="1179599" cy="470993"/>
          </a:xfrm>
          <a:prstGeom prst="rightArrow">
            <a:avLst/>
          </a:prstGeom>
          <a:solidFill>
            <a:srgbClr val="E31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891178" y="6282260"/>
            <a:ext cx="1786067" cy="10414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Gate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Controller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Gate 1…n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978582" y="6282260"/>
            <a:ext cx="1786067" cy="10414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Face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Regconition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Cam1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…n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125600" y="6390411"/>
            <a:ext cx="3698661" cy="1041420"/>
            <a:chOff x="1439892" y="4809552"/>
            <a:chExt cx="2478867" cy="766189"/>
          </a:xfrm>
        </p:grpSpPr>
        <p:sp>
          <p:nvSpPr>
            <p:cNvPr id="39" name="Rectangle 38"/>
            <p:cNvSpPr/>
            <p:nvPr/>
          </p:nvSpPr>
          <p:spPr>
            <a:xfrm>
              <a:off x="2721726" y="4809552"/>
              <a:ext cx="1197033" cy="76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Gate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Controller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Gate 1…n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39892" y="4809552"/>
              <a:ext cx="1197033" cy="76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</a:rPr>
                <a:t>Face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Regconition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Cam1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…n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44" name="Straight Arrow Connector 43"/>
          <p:cNvCxnSpPr>
            <a:stCxn id="34" idx="0"/>
          </p:cNvCxnSpPr>
          <p:nvPr/>
        </p:nvCxnSpPr>
        <p:spPr>
          <a:xfrm flipH="1" flipV="1">
            <a:off x="3858277" y="5434847"/>
            <a:ext cx="13340" cy="847415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0"/>
          </p:cNvCxnSpPr>
          <p:nvPr/>
        </p:nvCxnSpPr>
        <p:spPr>
          <a:xfrm flipV="1">
            <a:off x="5784210" y="5434847"/>
            <a:ext cx="0" cy="847415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10034417" y="5532336"/>
            <a:ext cx="366" cy="847416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1946196" y="5566595"/>
            <a:ext cx="1184" cy="813158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01200" y="5571089"/>
            <a:ext cx="230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Intranet / Internet</a:t>
            </a:r>
            <a:endParaRPr lang="en-US" sz="2000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00135" y="5337842"/>
            <a:ext cx="1786067" cy="1041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Owner Access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2596339" y="5858552"/>
            <a:ext cx="1275278" cy="0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5162236" y="6384807"/>
            <a:ext cx="1786067" cy="10414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Tracking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Realtime, Search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Person, car,… 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249642" y="6384807"/>
            <a:ext cx="1786067" cy="10414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Objects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Detect &amp; Alert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Truck, Fire, Accident…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57" name="Straight Arrow Connector 56"/>
          <p:cNvCxnSpPr>
            <a:stCxn id="56" idx="0"/>
          </p:cNvCxnSpPr>
          <p:nvPr/>
        </p:nvCxnSpPr>
        <p:spPr>
          <a:xfrm flipH="1" flipV="1">
            <a:off x="14129335" y="5537393"/>
            <a:ext cx="13340" cy="847415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5" idx="0"/>
          </p:cNvCxnSpPr>
          <p:nvPr/>
        </p:nvCxnSpPr>
        <p:spPr>
          <a:xfrm flipV="1">
            <a:off x="16055270" y="5537393"/>
            <a:ext cx="0" cy="847415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005755" y="5363300"/>
            <a:ext cx="1786067" cy="10414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Owner Access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8801959" y="5884012"/>
            <a:ext cx="1232459" cy="8357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1822558" y="5668305"/>
            <a:ext cx="230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Intranet / Internet</a:t>
            </a:r>
            <a:endParaRPr lang="en-US" sz="2000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10034417" y="5888048"/>
            <a:ext cx="1911779" cy="25460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040601" y="7680512"/>
            <a:ext cx="3636644" cy="19564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mô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tòa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nhà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nhỏ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diện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khách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và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soát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khu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vực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dành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riêng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cư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Nâng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cao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tiện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ích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an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ninh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cư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156609" y="7680512"/>
            <a:ext cx="7690287" cy="24921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đặc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thù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trường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xây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dựng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lượng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lớn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và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làm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việc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tại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công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trường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cần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ứng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camera AI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tại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nhiều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vị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trí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hỗ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trợ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soát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Đếm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ra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hỗ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trợ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nguồn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lực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và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chấm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công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tra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tuân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thủ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an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lao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động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soát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xe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cơ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giới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-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diện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cháy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nổ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/tai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nạn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1437" y="2074096"/>
            <a:ext cx="3075341" cy="80094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40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sz="2400" spc="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7643810" y="398504"/>
            <a:ext cx="248612" cy="4310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5" name="Picture 24" descr="Screen Shot 2018-09-13 at 1.26.20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022" y="0"/>
            <a:ext cx="9911591" cy="101737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86825" y="1840065"/>
            <a:ext cx="3086100" cy="47753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5950" hangingPunct="0"/>
            <a:endParaRPr lang="en-IN" sz="24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30" name="Picture 29" descr="Capture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2375" y="1104900"/>
            <a:ext cx="11310937" cy="748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ISLIDE.VECTOR" val="#255454;#204590;#188875;#418876;#185559;"/>
  <p:tag name="ISLIDE.ICON" val="#398685;#400635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F F 5 E 2 5 4 A 6 D 3 6 1 4 4 A 8 7 7 4 E A 7 B 5 D 7 9 9 8 B 7 "   m a : c o n t e n t T y p e V e r s i o n = " 2 "   m a : c o n t e n t T y p e D e s c r i p t i o n = " C r e a t e   a   n e w   d o c u m e n t . "   m a : c o n t e n t T y p e S c o p e = " "   m a : v e r s i o n I D = " 2 9 4 2 3 5 0 7 e 8 a b 6 c 3 d c b c 4 a 6 a 6 2 d 4 f 8 6 2 d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4 d 4 0 c d 7 9 3 0 1 9 3 e 4 2 5 a 7 4 a 0 4 3 a c 0 8 4 7 b 4 "   n s 2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f 0 8 3 c 8 e 5 - 6 a c b - 4 8 e 8 - 9 0 d a - c 8 8 6 f 2 1 1 3 8 c 5 " >  
 < x s d : i m p o r t   n a m e s p a c e = " f 0 8 3 c 8 e 5 - 6 a c b - 4 8 e 8 - 9 0 d a - c 8 8 6 f 2 1 1 3 8 c 5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f 0 8 3 c 8 e 5 - 6 a c b - 4 8 e 8 - 9 0 d a - c 8 8 6 f 2 1 1 3 8 c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/ > < / p : p r o p e r t i e s > 
</file>

<file path=customXml/itemProps2.xml><?xml version="1.0" encoding="utf-8"?>
<ds:datastoreItem xmlns:ds="http://schemas.openxmlformats.org/officeDocument/2006/customXml" ds:itemID="{B650E087-D9A1-47EF-8A46-A1EFA895EBD0}">
  <ds:schemaRefs/>
</ds:datastoreItem>
</file>

<file path=customXml/itemProps3.xml><?xml version="1.0" encoding="utf-8"?>
<ds:datastoreItem xmlns:ds="http://schemas.openxmlformats.org/officeDocument/2006/customXml" ds:itemID="{145D8D2D-72BF-41BC-A33B-AB2C0102DC25}">
  <ds:schemaRefs/>
</ds:datastoreItem>
</file>

<file path=customXml/itemProps4.xml><?xml version="1.0" encoding="utf-8"?>
<ds:datastoreItem xmlns:ds="http://schemas.openxmlformats.org/officeDocument/2006/customXml" ds:itemID="{8FB398C5-F48E-45FF-BB79-32D11CAD6F5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3794</Words>
  <Application>WPS Presentation</Application>
  <PresentationFormat>Custom</PresentationFormat>
  <Paragraphs>264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SimSun</vt:lpstr>
      <vt:lpstr>Wingdings</vt:lpstr>
      <vt:lpstr>Mokoto</vt:lpstr>
      <vt:lpstr>Microsoft YaHei UI</vt:lpstr>
      <vt:lpstr>Josefin Sans Bold</vt:lpstr>
      <vt:lpstr>LHanoienne Typeface</vt:lpstr>
      <vt:lpstr>Bungee Shade</vt:lpstr>
      <vt:lpstr>Josefin Sans Regular</vt:lpstr>
      <vt:lpstr>Abadi</vt:lpstr>
      <vt:lpstr>Times New Roman</vt:lpstr>
      <vt:lpstr>Montserrat-Bold</vt:lpstr>
      <vt:lpstr>AMGDT</vt:lpstr>
      <vt:lpstr>Playfair Display</vt:lpstr>
      <vt:lpstr>Helvetica Light</vt:lpstr>
      <vt:lpstr>Source Sans Pro</vt:lpstr>
      <vt:lpstr>Gill Sans</vt:lpstr>
      <vt:lpstr>Calibri</vt:lpstr>
      <vt:lpstr>Microsoft YaHei</vt:lpstr>
      <vt:lpstr>Segoe UI Light</vt:lpstr>
      <vt:lpstr>等线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Touchless Scenarios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KHỞI ĐỘNG DỰ ÁN NGHIÊN CỨU VÀ ỨNG DỤNG TRÍ TUỆ NHÂN TẠO (AI)</dc:title>
  <dc:creator/>
  <cp:lastModifiedBy>Administrator</cp:lastModifiedBy>
  <cp:revision>10</cp:revision>
  <dcterms:created xsi:type="dcterms:W3CDTF">2006-08-16T00:00:00Z</dcterms:created>
  <dcterms:modified xsi:type="dcterms:W3CDTF">2024-05-11T03:37:43Z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0x010100FF5E254A6D36144A8774EA7B5D7998B7</vt:lpwstr>
  </property>
  <property fmtid="{D5CDD505-2E9C-101B-9397-08002B2CF9AE}" pid="3" name="ICV">
    <vt:lpwstr>E335E36950334BE2AFA4E77C31F31709_12</vt:lpwstr>
  </property>
  <property fmtid="{D5CDD505-2E9C-101B-9397-08002B2CF9AE}" pid="4" name="KSOProductBuildVer">
    <vt:lpwstr>1033-12.2.0.16909</vt:lpwstr>
  </property>
</Properties>
</file>